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</p:sldMasterIdLst>
  <p:notesMasterIdLst>
    <p:notesMasterId r:id="rId14"/>
  </p:notesMasterIdLst>
  <p:sldIdLst>
    <p:sldId id="256" r:id="rId3"/>
    <p:sldId id="265" r:id="rId4"/>
    <p:sldId id="268" r:id="rId5"/>
    <p:sldId id="263" r:id="rId6"/>
    <p:sldId id="270" r:id="rId7"/>
    <p:sldId id="267" r:id="rId8"/>
    <p:sldId id="271" r:id="rId9"/>
    <p:sldId id="269" r:id="rId10"/>
    <p:sldId id="273" r:id="rId11"/>
    <p:sldId id="272" r:id="rId12"/>
    <p:sldId id="266" r:id="rId13"/>
  </p:sldIdLst>
  <p:sldSz cx="9144000" cy="5143500" type="screen16x9"/>
  <p:notesSz cx="6858000" cy="9144000"/>
  <p:embeddedFontLst>
    <p:embeddedFont>
      <p:font typeface="Oswald Regular" panose="020B060402020202020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24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98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40892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7ee018550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7ee018550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898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7ee018550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87ee018550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597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7ee018550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87ee018550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600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7ee018550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87ee018550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586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7ee018550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87ee018550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523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7ee018550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87ee018550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178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7ee018550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87ee018550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895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7ee018550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87ee018550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609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7ee018550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87ee018550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595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7ee018550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87ee018550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573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7ee018550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87ee018550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936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2">
            <a:alphaModFix/>
          </a:blip>
          <a:srcRect t="80852"/>
          <a:stretch/>
        </p:blipFill>
        <p:spPr>
          <a:xfrm>
            <a:off x="-4567" y="4198434"/>
            <a:ext cx="9207000" cy="99431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sldNum" idx="12"/>
          </p:nvPr>
        </p:nvSpPr>
        <p:spPr>
          <a:xfrm>
            <a:off x="6909574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1.jpeg"/><Relationship Id="rId39" Type="http://schemas.openxmlformats.org/officeDocument/2006/relationships/image" Target="../media/image54.png"/><Relationship Id="rId3" Type="http://schemas.openxmlformats.org/officeDocument/2006/relationships/image" Target="../media/image2.png"/><Relationship Id="rId21" Type="http://schemas.microsoft.com/office/2007/relationships/hdphoto" Target="../media/hdphoto2.wdp"/><Relationship Id="rId34" Type="http://schemas.openxmlformats.org/officeDocument/2006/relationships/image" Target="../media/image49.jpeg"/><Relationship Id="rId42" Type="http://schemas.openxmlformats.org/officeDocument/2006/relationships/image" Target="../media/image57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2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3.jpeg"/><Relationship Id="rId20" Type="http://schemas.openxmlformats.org/officeDocument/2006/relationships/image" Target="../media/image37.png"/><Relationship Id="rId29" Type="http://schemas.openxmlformats.org/officeDocument/2006/relationships/image" Target="../media/image44.png"/><Relationship Id="rId41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11" Type="http://schemas.openxmlformats.org/officeDocument/2006/relationships/image" Target="../media/image28.jpeg"/><Relationship Id="rId24" Type="http://schemas.openxmlformats.org/officeDocument/2006/relationships/image" Target="../media/image40.jpeg"/><Relationship Id="rId32" Type="http://schemas.openxmlformats.org/officeDocument/2006/relationships/image" Target="../media/image47.jpeg"/><Relationship Id="rId37" Type="http://schemas.openxmlformats.org/officeDocument/2006/relationships/image" Target="../media/image52.png"/><Relationship Id="rId40" Type="http://schemas.openxmlformats.org/officeDocument/2006/relationships/image" Target="../media/image55.jpeg"/><Relationship Id="rId5" Type="http://schemas.openxmlformats.org/officeDocument/2006/relationships/image" Target="../media/image24.png"/><Relationship Id="rId15" Type="http://schemas.openxmlformats.org/officeDocument/2006/relationships/image" Target="../media/image32.png"/><Relationship Id="rId23" Type="http://schemas.openxmlformats.org/officeDocument/2006/relationships/image" Target="../media/image39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10" Type="http://schemas.openxmlformats.org/officeDocument/2006/relationships/image" Target="../media/image12.png"/><Relationship Id="rId19" Type="http://schemas.openxmlformats.org/officeDocument/2006/relationships/image" Target="../media/image36.png"/><Relationship Id="rId31" Type="http://schemas.openxmlformats.org/officeDocument/2006/relationships/image" Target="../media/image46.png"/><Relationship Id="rId44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27.jpeg"/><Relationship Id="rId14" Type="http://schemas.openxmlformats.org/officeDocument/2006/relationships/image" Target="../media/image31.png"/><Relationship Id="rId22" Type="http://schemas.openxmlformats.org/officeDocument/2006/relationships/image" Target="../media/image38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3.png"/><Relationship Id="rId5" Type="http://schemas.openxmlformats.org/officeDocument/2006/relationships/image" Target="../media/image14.png"/><Relationship Id="rId10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5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275" y="4126150"/>
            <a:ext cx="9178550" cy="10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525" y="54348"/>
            <a:ext cx="2628763" cy="101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44"/>
          <p:cNvCxnSpPr/>
          <p:nvPr/>
        </p:nvCxnSpPr>
        <p:spPr>
          <a:xfrm>
            <a:off x="656124" y="4203912"/>
            <a:ext cx="7831800" cy="0"/>
          </a:xfrm>
          <a:prstGeom prst="straightConnector1">
            <a:avLst/>
          </a:prstGeom>
          <a:noFill/>
          <a:ln w="57150" cap="flat" cmpd="sng">
            <a:solidFill>
              <a:srgbClr val="87BB4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" name="Group 1"/>
          <p:cNvGrpSpPr/>
          <p:nvPr/>
        </p:nvGrpSpPr>
        <p:grpSpPr>
          <a:xfrm>
            <a:off x="4862883" y="1374752"/>
            <a:ext cx="4281117" cy="2786648"/>
            <a:chOff x="3852024" y="939222"/>
            <a:chExt cx="4939136" cy="3214963"/>
          </a:xfrm>
        </p:grpSpPr>
        <p:pic>
          <p:nvPicPr>
            <p:cNvPr id="192" name="Google Shape;192;p44"/>
            <p:cNvPicPr preferRelativeResize="0"/>
            <p:nvPr/>
          </p:nvPicPr>
          <p:blipFill rotWithShape="1">
            <a:blip r:embed="rId5">
              <a:alphaModFix/>
            </a:blip>
            <a:srcRect b="12823"/>
            <a:stretch/>
          </p:blipFill>
          <p:spPr>
            <a:xfrm>
              <a:off x="3852024" y="939222"/>
              <a:ext cx="4939136" cy="3214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44"/>
            <p:cNvSpPr/>
            <p:nvPr/>
          </p:nvSpPr>
          <p:spPr>
            <a:xfrm>
              <a:off x="5388413" y="1154195"/>
              <a:ext cx="1697700" cy="1697700"/>
            </a:xfrm>
            <a:prstGeom prst="arc">
              <a:avLst>
                <a:gd name="adj1" fmla="val 11879904"/>
                <a:gd name="adj2" fmla="val 20639316"/>
              </a:avLst>
            </a:prstGeom>
            <a:noFill/>
            <a:ln w="9525" cap="flat" cmpd="sng">
              <a:solidFill>
                <a:schemeClr val="lt1">
                  <a:alpha val="2471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7" name="Google Shape;197;p44" descr="Facebook Brand Resources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468031" y="1400079"/>
              <a:ext cx="182883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44" descr="Circle, linkedin, logo, media, network, share, social icon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31775" y="1040986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9" name="Google Shape;199;p44"/>
            <p:cNvGrpSpPr/>
            <p:nvPr/>
          </p:nvGrpSpPr>
          <p:grpSpPr>
            <a:xfrm>
              <a:off x="6804646" y="1400112"/>
              <a:ext cx="182741" cy="182925"/>
              <a:chOff x="500839" y="2178756"/>
              <a:chExt cx="2966574" cy="2964742"/>
            </a:xfrm>
          </p:grpSpPr>
          <p:sp>
            <p:nvSpPr>
              <p:cNvPr id="200" name="Google Shape;200;p44"/>
              <p:cNvSpPr/>
              <p:nvPr/>
            </p:nvSpPr>
            <p:spPr>
              <a:xfrm>
                <a:off x="642437" y="2377440"/>
                <a:ext cx="2758440" cy="2636520"/>
              </a:xfrm>
              <a:custGeom>
                <a:avLst/>
                <a:gdLst/>
                <a:ahLst/>
                <a:cxnLst/>
                <a:rect l="l" t="t" r="r" b="b"/>
                <a:pathLst>
                  <a:path w="2758440" h="2636520" extrusionOk="0">
                    <a:moveTo>
                      <a:pt x="144780" y="266700"/>
                    </a:moveTo>
                    <a:lnTo>
                      <a:pt x="144780" y="205740"/>
                    </a:lnTo>
                    <a:lnTo>
                      <a:pt x="579120" y="7620"/>
                    </a:lnTo>
                    <a:lnTo>
                      <a:pt x="2369820" y="0"/>
                    </a:lnTo>
                    <a:lnTo>
                      <a:pt x="2758440" y="716280"/>
                    </a:lnTo>
                    <a:lnTo>
                      <a:pt x="2651760" y="2133600"/>
                    </a:lnTo>
                    <a:lnTo>
                      <a:pt x="2385060" y="2491740"/>
                    </a:lnTo>
                    <a:lnTo>
                      <a:pt x="1554480" y="2636520"/>
                    </a:lnTo>
                    <a:lnTo>
                      <a:pt x="434340" y="2590800"/>
                    </a:lnTo>
                    <a:lnTo>
                      <a:pt x="60960" y="2202180"/>
                    </a:lnTo>
                    <a:lnTo>
                      <a:pt x="0" y="906780"/>
                    </a:lnTo>
                    <a:lnTo>
                      <a:pt x="144780" y="2667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01" name="Google Shape;201;p44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0839" y="2178756"/>
                <a:ext cx="2966574" cy="2964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2" name="Google Shape;202;p4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52658" y="1157203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44" descr="Circle, logo, media, network, share, social, twitter icon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508156" y="1121522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44"/>
          <p:cNvSpPr/>
          <p:nvPr/>
        </p:nvSpPr>
        <p:spPr>
          <a:xfrm>
            <a:off x="656118" y="4211686"/>
            <a:ext cx="2465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open-security-summit.org</a:t>
            </a:r>
            <a:endParaRPr dirty="0"/>
          </a:p>
        </p:txBody>
      </p:sp>
      <p:sp>
        <p:nvSpPr>
          <p:cNvPr id="205" name="Google Shape;205;p44"/>
          <p:cNvSpPr/>
          <p:nvPr/>
        </p:nvSpPr>
        <p:spPr>
          <a:xfrm>
            <a:off x="4319311" y="4226977"/>
            <a:ext cx="4258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All materials will be published under a CC  or open source license</a:t>
            </a:r>
            <a:endParaRPr sz="1000" b="0" i="0" u="none" strike="noStrike" cap="none" dirty="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06" name="Google Shape;206;p44"/>
          <p:cNvSpPr txBox="1"/>
          <p:nvPr/>
        </p:nvSpPr>
        <p:spPr>
          <a:xfrm>
            <a:off x="236822" y="1262385"/>
            <a:ext cx="5026750" cy="284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chemeClr val="lt1"/>
                </a:solidFill>
                <a:latin typeface="Oswald Regular"/>
                <a:sym typeface="Oswald Regular"/>
              </a:rPr>
              <a:t>IMPROV COMEDY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solidFill>
                  <a:schemeClr val="lt1"/>
                </a:solidFill>
                <a:latin typeface="Oswald Regular"/>
                <a:sym typeface="Oswald Regular"/>
              </a:rPr>
              <a:t>f</a:t>
            </a:r>
            <a:r>
              <a:rPr lang="en" sz="6000" dirty="0" smtClean="0">
                <a:solidFill>
                  <a:schemeClr val="lt1"/>
                </a:solidFill>
                <a:latin typeface="Oswald Regular"/>
                <a:sym typeface="Oswald Regular"/>
              </a:rPr>
              <a:t>or SOCIAL ENGINEERING</a:t>
            </a:r>
            <a:endParaRPr sz="6000" dirty="0"/>
          </a:p>
        </p:txBody>
      </p:sp>
      <p:sp>
        <p:nvSpPr>
          <p:cNvPr id="207" name="Google Shape;207;p44"/>
          <p:cNvSpPr txBox="1"/>
          <p:nvPr/>
        </p:nvSpPr>
        <p:spPr>
          <a:xfrm>
            <a:off x="2751013" y="252250"/>
            <a:ext cx="6123272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TRAINING </a:t>
            </a:r>
            <a:r>
              <a:rPr lang="en" sz="3000" dirty="0" smtClean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SESSION: SOCIAL TRACK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5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275" y="4126150"/>
            <a:ext cx="9178550" cy="10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785" y="51052"/>
            <a:ext cx="1926360" cy="7455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51"/>
          <p:cNvCxnSpPr/>
          <p:nvPr/>
        </p:nvCxnSpPr>
        <p:spPr>
          <a:xfrm>
            <a:off x="656124" y="4204418"/>
            <a:ext cx="7831800" cy="0"/>
          </a:xfrm>
          <a:prstGeom prst="straightConnector1">
            <a:avLst/>
          </a:prstGeom>
          <a:noFill/>
          <a:ln w="57150" cap="flat" cmpd="sng">
            <a:solidFill>
              <a:srgbClr val="87B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1" name="Google Shape;461;p51"/>
          <p:cNvSpPr/>
          <p:nvPr/>
        </p:nvSpPr>
        <p:spPr>
          <a:xfrm>
            <a:off x="6599596" y="92870"/>
            <a:ext cx="2465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open-security-summit.org</a:t>
            </a:r>
            <a:endParaRPr dirty="0"/>
          </a:p>
        </p:txBody>
      </p:sp>
      <p:sp>
        <p:nvSpPr>
          <p:cNvPr id="462" name="Google Shape;462;p51"/>
          <p:cNvSpPr/>
          <p:nvPr/>
        </p:nvSpPr>
        <p:spPr>
          <a:xfrm>
            <a:off x="4319311" y="4240831"/>
            <a:ext cx="4258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000" spc="5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Demo (noun): </a:t>
            </a:r>
            <a:r>
              <a:rPr lang="en-US" altLang="en-US" sz="1000" i="1" spc="5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see Demolition</a:t>
            </a:r>
            <a:endParaRPr lang="en-US" altLang="en-US" sz="1000" i="1" spc="5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</p:txBody>
      </p:sp>
      <p:sp>
        <p:nvSpPr>
          <p:cNvPr id="131" name="Google Shape;207;p44"/>
          <p:cNvSpPr txBox="1"/>
          <p:nvPr/>
        </p:nvSpPr>
        <p:spPr>
          <a:xfrm>
            <a:off x="0" y="8744"/>
            <a:ext cx="91440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DEMO/GAMES</a:t>
            </a:r>
            <a:endParaRPr lang="en-US" sz="2000" dirty="0"/>
          </a:p>
        </p:txBody>
      </p:sp>
      <p:grpSp>
        <p:nvGrpSpPr>
          <p:cNvPr id="29" name="Group 75"/>
          <p:cNvGrpSpPr>
            <a:grpSpLocks/>
          </p:cNvGrpSpPr>
          <p:nvPr/>
        </p:nvGrpSpPr>
        <p:grpSpPr bwMode="auto">
          <a:xfrm flipH="1">
            <a:off x="491191" y="419947"/>
            <a:ext cx="3044488" cy="3748060"/>
            <a:chOff x="1467" y="122"/>
            <a:chExt cx="2641" cy="3468"/>
          </a:xfrm>
        </p:grpSpPr>
        <p:sp>
          <p:nvSpPr>
            <p:cNvPr id="30" name="Freeform 53"/>
            <p:cNvSpPr>
              <a:spLocks/>
            </p:cNvSpPr>
            <p:nvPr/>
          </p:nvSpPr>
          <p:spPr bwMode="auto">
            <a:xfrm>
              <a:off x="1956" y="166"/>
              <a:ext cx="1566" cy="1636"/>
            </a:xfrm>
            <a:custGeom>
              <a:avLst/>
              <a:gdLst>
                <a:gd name="T0" fmla="*/ 180357 w 937"/>
                <a:gd name="T1" fmla="*/ 205783 h 977"/>
                <a:gd name="T2" fmla="*/ 186703 w 937"/>
                <a:gd name="T3" fmla="*/ 197611 h 977"/>
                <a:gd name="T4" fmla="*/ 197291 w 937"/>
                <a:gd name="T5" fmla="*/ 177314 h 977"/>
                <a:gd name="T6" fmla="*/ 198056 w 937"/>
                <a:gd name="T7" fmla="*/ 151133 h 977"/>
                <a:gd name="T8" fmla="*/ 176998 w 937"/>
                <a:gd name="T9" fmla="*/ 125116 h 977"/>
                <a:gd name="T10" fmla="*/ 205203 w 937"/>
                <a:gd name="T11" fmla="*/ 71415 h 977"/>
                <a:gd name="T12" fmla="*/ 213063 w 937"/>
                <a:gd name="T13" fmla="*/ 86055 h 977"/>
                <a:gd name="T14" fmla="*/ 226963 w 937"/>
                <a:gd name="T15" fmla="*/ 105406 h 977"/>
                <a:gd name="T16" fmla="*/ 243840 w 937"/>
                <a:gd name="T17" fmla="*/ 118768 h 977"/>
                <a:gd name="T18" fmla="*/ 260817 w 937"/>
                <a:gd name="T19" fmla="*/ 115304 h 977"/>
                <a:gd name="T20" fmla="*/ 266235 w 937"/>
                <a:gd name="T21" fmla="*/ 95568 h 977"/>
                <a:gd name="T22" fmla="*/ 260330 w 937"/>
                <a:gd name="T23" fmla="*/ 68858 h 977"/>
                <a:gd name="T24" fmla="*/ 246004 w 937"/>
                <a:gd name="T25" fmla="*/ 44713 h 977"/>
                <a:gd name="T26" fmla="*/ 232477 w 937"/>
                <a:gd name="T27" fmla="*/ 33929 h 977"/>
                <a:gd name="T28" fmla="*/ 221697 w 937"/>
                <a:gd name="T29" fmla="*/ 30530 h 977"/>
                <a:gd name="T30" fmla="*/ 210016 w 937"/>
                <a:gd name="T31" fmla="*/ 29319 h 977"/>
                <a:gd name="T32" fmla="*/ 198056 w 937"/>
                <a:gd name="T33" fmla="*/ 29781 h 977"/>
                <a:gd name="T34" fmla="*/ 187180 w 937"/>
                <a:gd name="T35" fmla="*/ 32188 h 977"/>
                <a:gd name="T36" fmla="*/ 177810 w 937"/>
                <a:gd name="T37" fmla="*/ 35190 h 977"/>
                <a:gd name="T38" fmla="*/ 170490 w 937"/>
                <a:gd name="T39" fmla="*/ 38840 h 977"/>
                <a:gd name="T40" fmla="*/ 166372 w 937"/>
                <a:gd name="T41" fmla="*/ 42976 h 977"/>
                <a:gd name="T42" fmla="*/ 164724 w 937"/>
                <a:gd name="T43" fmla="*/ 49869 h 977"/>
                <a:gd name="T44" fmla="*/ 160504 w 937"/>
                <a:gd name="T45" fmla="*/ 69191 h 977"/>
                <a:gd name="T46" fmla="*/ 155238 w 937"/>
                <a:gd name="T47" fmla="*/ 91189 h 977"/>
                <a:gd name="T48" fmla="*/ 151705 w 937"/>
                <a:gd name="T49" fmla="*/ 106655 h 977"/>
                <a:gd name="T50" fmla="*/ 114271 w 937"/>
                <a:gd name="T51" fmla="*/ 111097 h 977"/>
                <a:gd name="T52" fmla="*/ 112192 w 937"/>
                <a:gd name="T53" fmla="*/ 106655 h 977"/>
                <a:gd name="T54" fmla="*/ 106836 w 937"/>
                <a:gd name="T55" fmla="*/ 94099 h 977"/>
                <a:gd name="T56" fmla="*/ 98228 w 937"/>
                <a:gd name="T57" fmla="*/ 76279 h 977"/>
                <a:gd name="T58" fmla="*/ 87587 w 937"/>
                <a:gd name="T59" fmla="*/ 55996 h 977"/>
                <a:gd name="T60" fmla="*/ 74439 w 937"/>
                <a:gd name="T61" fmla="*/ 36017 h 977"/>
                <a:gd name="T62" fmla="*/ 60217 w 937"/>
                <a:gd name="T63" fmla="*/ 18232 h 977"/>
                <a:gd name="T64" fmla="*/ 44871 w 937"/>
                <a:gd name="T65" fmla="*/ 5199 h 977"/>
                <a:gd name="T66" fmla="*/ 29568 w 937"/>
                <a:gd name="T67" fmla="*/ 0 h 977"/>
                <a:gd name="T68" fmla="*/ 7148 w 937"/>
                <a:gd name="T69" fmla="*/ 4315 h 977"/>
                <a:gd name="T70" fmla="*/ 0 w 937"/>
                <a:gd name="T71" fmla="*/ 17194 h 977"/>
                <a:gd name="T72" fmla="*/ 3902 w 937"/>
                <a:gd name="T73" fmla="*/ 33628 h 977"/>
                <a:gd name="T74" fmla="*/ 14706 w 937"/>
                <a:gd name="T75" fmla="*/ 50400 h 977"/>
                <a:gd name="T76" fmla="*/ 22106 w 937"/>
                <a:gd name="T77" fmla="*/ 60137 h 977"/>
                <a:gd name="T78" fmla="*/ 31843 w 937"/>
                <a:gd name="T79" fmla="*/ 71415 h 977"/>
                <a:gd name="T80" fmla="*/ 42600 w 937"/>
                <a:gd name="T81" fmla="*/ 83506 h 977"/>
                <a:gd name="T82" fmla="*/ 53219 w 937"/>
                <a:gd name="T83" fmla="*/ 96385 h 977"/>
                <a:gd name="T84" fmla="*/ 62760 w 937"/>
                <a:gd name="T85" fmla="*/ 108349 h 977"/>
                <a:gd name="T86" fmla="*/ 71093 w 937"/>
                <a:gd name="T87" fmla="*/ 117504 h 977"/>
                <a:gd name="T88" fmla="*/ 76711 w 937"/>
                <a:gd name="T89" fmla="*/ 124296 h 977"/>
                <a:gd name="T90" fmla="*/ 78785 w 937"/>
                <a:gd name="T91" fmla="*/ 126483 h 977"/>
                <a:gd name="T92" fmla="*/ 73637 w 937"/>
                <a:gd name="T93" fmla="*/ 135016 h 977"/>
                <a:gd name="T94" fmla="*/ 66842 w 937"/>
                <a:gd name="T95" fmla="*/ 155274 h 977"/>
                <a:gd name="T96" fmla="*/ 69562 w 937"/>
                <a:gd name="T97" fmla="*/ 181107 h 977"/>
                <a:gd name="T98" fmla="*/ 93922 w 937"/>
                <a:gd name="T99" fmla="*/ 205783 h 977"/>
                <a:gd name="T100" fmla="*/ 213354 w 937"/>
                <a:gd name="T101" fmla="*/ 279279 h 97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937" h="977">
                  <a:moveTo>
                    <a:pt x="751" y="962"/>
                  </a:moveTo>
                  <a:lnTo>
                    <a:pt x="635" y="709"/>
                  </a:lnTo>
                  <a:lnTo>
                    <a:pt x="642" y="702"/>
                  </a:lnTo>
                  <a:lnTo>
                    <a:pt x="657" y="681"/>
                  </a:lnTo>
                  <a:lnTo>
                    <a:pt x="676" y="650"/>
                  </a:lnTo>
                  <a:lnTo>
                    <a:pt x="694" y="611"/>
                  </a:lnTo>
                  <a:lnTo>
                    <a:pt x="703" y="567"/>
                  </a:lnTo>
                  <a:lnTo>
                    <a:pt x="697" y="521"/>
                  </a:lnTo>
                  <a:lnTo>
                    <a:pt x="673" y="475"/>
                  </a:lnTo>
                  <a:lnTo>
                    <a:pt x="623" y="431"/>
                  </a:lnTo>
                  <a:lnTo>
                    <a:pt x="719" y="238"/>
                  </a:lnTo>
                  <a:lnTo>
                    <a:pt x="722" y="246"/>
                  </a:lnTo>
                  <a:lnTo>
                    <a:pt x="734" y="268"/>
                  </a:lnTo>
                  <a:lnTo>
                    <a:pt x="750" y="296"/>
                  </a:lnTo>
                  <a:lnTo>
                    <a:pt x="772" y="331"/>
                  </a:lnTo>
                  <a:lnTo>
                    <a:pt x="799" y="363"/>
                  </a:lnTo>
                  <a:lnTo>
                    <a:pt x="827" y="391"/>
                  </a:lnTo>
                  <a:lnTo>
                    <a:pt x="858" y="409"/>
                  </a:lnTo>
                  <a:lnTo>
                    <a:pt x="892" y="412"/>
                  </a:lnTo>
                  <a:lnTo>
                    <a:pt x="918" y="397"/>
                  </a:lnTo>
                  <a:lnTo>
                    <a:pt x="933" y="368"/>
                  </a:lnTo>
                  <a:lnTo>
                    <a:pt x="937" y="329"/>
                  </a:lnTo>
                  <a:lnTo>
                    <a:pt x="930" y="284"/>
                  </a:lnTo>
                  <a:lnTo>
                    <a:pt x="916" y="237"/>
                  </a:lnTo>
                  <a:lnTo>
                    <a:pt x="894" y="192"/>
                  </a:lnTo>
                  <a:lnTo>
                    <a:pt x="866" y="154"/>
                  </a:lnTo>
                  <a:lnTo>
                    <a:pt x="835" y="126"/>
                  </a:lnTo>
                  <a:lnTo>
                    <a:pt x="818" y="117"/>
                  </a:lnTo>
                  <a:lnTo>
                    <a:pt x="800" y="110"/>
                  </a:lnTo>
                  <a:lnTo>
                    <a:pt x="780" y="105"/>
                  </a:lnTo>
                  <a:lnTo>
                    <a:pt x="759" y="102"/>
                  </a:lnTo>
                  <a:lnTo>
                    <a:pt x="739" y="101"/>
                  </a:lnTo>
                  <a:lnTo>
                    <a:pt x="718" y="102"/>
                  </a:lnTo>
                  <a:lnTo>
                    <a:pt x="697" y="103"/>
                  </a:lnTo>
                  <a:lnTo>
                    <a:pt x="678" y="106"/>
                  </a:lnTo>
                  <a:lnTo>
                    <a:pt x="659" y="111"/>
                  </a:lnTo>
                  <a:lnTo>
                    <a:pt x="642" y="116"/>
                  </a:lnTo>
                  <a:lnTo>
                    <a:pt x="626" y="121"/>
                  </a:lnTo>
                  <a:lnTo>
                    <a:pt x="612" y="128"/>
                  </a:lnTo>
                  <a:lnTo>
                    <a:pt x="600" y="134"/>
                  </a:lnTo>
                  <a:lnTo>
                    <a:pt x="591" y="141"/>
                  </a:lnTo>
                  <a:lnTo>
                    <a:pt x="585" y="148"/>
                  </a:lnTo>
                  <a:lnTo>
                    <a:pt x="583" y="154"/>
                  </a:lnTo>
                  <a:lnTo>
                    <a:pt x="580" y="172"/>
                  </a:lnTo>
                  <a:lnTo>
                    <a:pt x="574" y="202"/>
                  </a:lnTo>
                  <a:lnTo>
                    <a:pt x="565" y="238"/>
                  </a:lnTo>
                  <a:lnTo>
                    <a:pt x="555" y="276"/>
                  </a:lnTo>
                  <a:lnTo>
                    <a:pt x="546" y="314"/>
                  </a:lnTo>
                  <a:lnTo>
                    <a:pt x="539" y="345"/>
                  </a:lnTo>
                  <a:lnTo>
                    <a:pt x="534" y="367"/>
                  </a:lnTo>
                  <a:lnTo>
                    <a:pt x="531" y="375"/>
                  </a:lnTo>
                  <a:lnTo>
                    <a:pt x="402" y="383"/>
                  </a:lnTo>
                  <a:lnTo>
                    <a:pt x="400" y="378"/>
                  </a:lnTo>
                  <a:lnTo>
                    <a:pt x="395" y="367"/>
                  </a:lnTo>
                  <a:lnTo>
                    <a:pt x="387" y="348"/>
                  </a:lnTo>
                  <a:lnTo>
                    <a:pt x="376" y="324"/>
                  </a:lnTo>
                  <a:lnTo>
                    <a:pt x="362" y="295"/>
                  </a:lnTo>
                  <a:lnTo>
                    <a:pt x="346" y="263"/>
                  </a:lnTo>
                  <a:lnTo>
                    <a:pt x="327" y="229"/>
                  </a:lnTo>
                  <a:lnTo>
                    <a:pt x="308" y="193"/>
                  </a:lnTo>
                  <a:lnTo>
                    <a:pt x="286" y="158"/>
                  </a:lnTo>
                  <a:lnTo>
                    <a:pt x="262" y="124"/>
                  </a:lnTo>
                  <a:lnTo>
                    <a:pt x="237" y="91"/>
                  </a:lnTo>
                  <a:lnTo>
                    <a:pt x="212" y="63"/>
                  </a:lnTo>
                  <a:lnTo>
                    <a:pt x="186" y="37"/>
                  </a:lnTo>
                  <a:lnTo>
                    <a:pt x="158" y="18"/>
                  </a:lnTo>
                  <a:lnTo>
                    <a:pt x="131" y="5"/>
                  </a:lnTo>
                  <a:lnTo>
                    <a:pt x="104" y="0"/>
                  </a:lnTo>
                  <a:lnTo>
                    <a:pt x="58" y="4"/>
                  </a:lnTo>
                  <a:lnTo>
                    <a:pt x="25" y="15"/>
                  </a:lnTo>
                  <a:lnTo>
                    <a:pt x="7" y="35"/>
                  </a:lnTo>
                  <a:lnTo>
                    <a:pt x="0" y="59"/>
                  </a:lnTo>
                  <a:lnTo>
                    <a:pt x="4" y="87"/>
                  </a:lnTo>
                  <a:lnTo>
                    <a:pt x="14" y="116"/>
                  </a:lnTo>
                  <a:lnTo>
                    <a:pt x="31" y="146"/>
                  </a:lnTo>
                  <a:lnTo>
                    <a:pt x="52" y="174"/>
                  </a:lnTo>
                  <a:lnTo>
                    <a:pt x="65" y="189"/>
                  </a:lnTo>
                  <a:lnTo>
                    <a:pt x="78" y="207"/>
                  </a:lnTo>
                  <a:lnTo>
                    <a:pt x="95" y="225"/>
                  </a:lnTo>
                  <a:lnTo>
                    <a:pt x="112" y="246"/>
                  </a:lnTo>
                  <a:lnTo>
                    <a:pt x="130" y="267"/>
                  </a:lnTo>
                  <a:lnTo>
                    <a:pt x="150" y="288"/>
                  </a:lnTo>
                  <a:lnTo>
                    <a:pt x="168" y="310"/>
                  </a:lnTo>
                  <a:lnTo>
                    <a:pt x="187" y="332"/>
                  </a:lnTo>
                  <a:lnTo>
                    <a:pt x="204" y="353"/>
                  </a:lnTo>
                  <a:lnTo>
                    <a:pt x="221" y="373"/>
                  </a:lnTo>
                  <a:lnTo>
                    <a:pt x="236" y="390"/>
                  </a:lnTo>
                  <a:lnTo>
                    <a:pt x="250" y="405"/>
                  </a:lnTo>
                  <a:lnTo>
                    <a:pt x="260" y="417"/>
                  </a:lnTo>
                  <a:lnTo>
                    <a:pt x="270" y="428"/>
                  </a:lnTo>
                  <a:lnTo>
                    <a:pt x="274" y="434"/>
                  </a:lnTo>
                  <a:lnTo>
                    <a:pt x="277" y="436"/>
                  </a:lnTo>
                  <a:lnTo>
                    <a:pt x="272" y="444"/>
                  </a:lnTo>
                  <a:lnTo>
                    <a:pt x="259" y="465"/>
                  </a:lnTo>
                  <a:lnTo>
                    <a:pt x="245" y="496"/>
                  </a:lnTo>
                  <a:lnTo>
                    <a:pt x="235" y="535"/>
                  </a:lnTo>
                  <a:lnTo>
                    <a:pt x="233" y="579"/>
                  </a:lnTo>
                  <a:lnTo>
                    <a:pt x="245" y="624"/>
                  </a:lnTo>
                  <a:lnTo>
                    <a:pt x="275" y="669"/>
                  </a:lnTo>
                  <a:lnTo>
                    <a:pt x="330" y="709"/>
                  </a:lnTo>
                  <a:lnTo>
                    <a:pt x="249" y="977"/>
                  </a:lnTo>
                  <a:lnTo>
                    <a:pt x="751" y="9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54"/>
            <p:cNvSpPr>
              <a:spLocks/>
            </p:cNvSpPr>
            <p:nvPr/>
          </p:nvSpPr>
          <p:spPr bwMode="auto">
            <a:xfrm>
              <a:off x="3027" y="443"/>
              <a:ext cx="134" cy="295"/>
            </a:xfrm>
            <a:custGeom>
              <a:avLst/>
              <a:gdLst>
                <a:gd name="T0" fmla="*/ 0 w 79"/>
                <a:gd name="T1" fmla="*/ 48828 h 177"/>
                <a:gd name="T2" fmla="*/ 0 w 79"/>
                <a:gd name="T3" fmla="*/ 47430 h 177"/>
                <a:gd name="T4" fmla="*/ 0 w 79"/>
                <a:gd name="T5" fmla="*/ 43880 h 177"/>
                <a:gd name="T6" fmla="*/ 343 w 79"/>
                <a:gd name="T7" fmla="*/ 38520 h 177"/>
                <a:gd name="T8" fmla="*/ 1674 w 79"/>
                <a:gd name="T9" fmla="*/ 31980 h 177"/>
                <a:gd name="T10" fmla="*/ 4313 w 79"/>
                <a:gd name="T11" fmla="*/ 24283 h 177"/>
                <a:gd name="T12" fmla="*/ 9058 w 79"/>
                <a:gd name="T13" fmla="*/ 16075 h 177"/>
                <a:gd name="T14" fmla="*/ 16360 w 79"/>
                <a:gd name="T15" fmla="*/ 7755 h 177"/>
                <a:gd name="T16" fmla="*/ 26383 w 79"/>
                <a:gd name="T17" fmla="*/ 0 h 177"/>
                <a:gd name="T18" fmla="*/ 26060 w 79"/>
                <a:gd name="T19" fmla="*/ 1675 h 177"/>
                <a:gd name="T20" fmla="*/ 24420 w 79"/>
                <a:gd name="T21" fmla="*/ 5787 h 177"/>
                <a:gd name="T22" fmla="*/ 22059 w 79"/>
                <a:gd name="T23" fmla="*/ 11897 h 177"/>
                <a:gd name="T24" fmla="*/ 19193 w 79"/>
                <a:gd name="T25" fmla="*/ 19547 h 177"/>
                <a:gd name="T26" fmla="*/ 15364 w 79"/>
                <a:gd name="T27" fmla="*/ 27258 h 177"/>
                <a:gd name="T28" fmla="*/ 10703 w 79"/>
                <a:gd name="T29" fmla="*/ 35263 h 177"/>
                <a:gd name="T30" fmla="*/ 5686 w 79"/>
                <a:gd name="T31" fmla="*/ 42695 h 177"/>
                <a:gd name="T32" fmla="*/ 0 w 79"/>
                <a:gd name="T33" fmla="*/ 48828 h 17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9" h="177">
                  <a:moveTo>
                    <a:pt x="0" y="177"/>
                  </a:moveTo>
                  <a:lnTo>
                    <a:pt x="0" y="172"/>
                  </a:lnTo>
                  <a:lnTo>
                    <a:pt x="0" y="159"/>
                  </a:lnTo>
                  <a:lnTo>
                    <a:pt x="1" y="140"/>
                  </a:lnTo>
                  <a:lnTo>
                    <a:pt x="5" y="116"/>
                  </a:lnTo>
                  <a:lnTo>
                    <a:pt x="13" y="88"/>
                  </a:lnTo>
                  <a:lnTo>
                    <a:pt x="27" y="58"/>
                  </a:lnTo>
                  <a:lnTo>
                    <a:pt x="49" y="28"/>
                  </a:lnTo>
                  <a:lnTo>
                    <a:pt x="79" y="0"/>
                  </a:lnTo>
                  <a:lnTo>
                    <a:pt x="78" y="6"/>
                  </a:lnTo>
                  <a:lnTo>
                    <a:pt x="73" y="21"/>
                  </a:lnTo>
                  <a:lnTo>
                    <a:pt x="66" y="43"/>
                  </a:lnTo>
                  <a:lnTo>
                    <a:pt x="57" y="71"/>
                  </a:lnTo>
                  <a:lnTo>
                    <a:pt x="46" y="99"/>
                  </a:lnTo>
                  <a:lnTo>
                    <a:pt x="32" y="128"/>
                  </a:lnTo>
                  <a:lnTo>
                    <a:pt x="17" y="155"/>
                  </a:lnTo>
                  <a:lnTo>
                    <a:pt x="0" y="177"/>
                  </a:lnTo>
                  <a:close/>
                </a:path>
              </a:pathLst>
            </a:custGeom>
            <a:solidFill>
              <a:srgbClr val="E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55"/>
            <p:cNvSpPr>
              <a:spLocks/>
            </p:cNvSpPr>
            <p:nvPr/>
          </p:nvSpPr>
          <p:spPr bwMode="auto">
            <a:xfrm>
              <a:off x="2130" y="206"/>
              <a:ext cx="445" cy="649"/>
            </a:xfrm>
            <a:custGeom>
              <a:avLst/>
              <a:gdLst>
                <a:gd name="T0" fmla="*/ 76393 w 266"/>
                <a:gd name="T1" fmla="*/ 114179 h 387"/>
                <a:gd name="T2" fmla="*/ 76063 w 266"/>
                <a:gd name="T3" fmla="*/ 112995 h 387"/>
                <a:gd name="T4" fmla="*/ 75031 w 266"/>
                <a:gd name="T5" fmla="*/ 110159 h 387"/>
                <a:gd name="T6" fmla="*/ 73494 w 266"/>
                <a:gd name="T7" fmla="*/ 105403 h 387"/>
                <a:gd name="T8" fmla="*/ 70919 w 266"/>
                <a:gd name="T9" fmla="*/ 99034 h 387"/>
                <a:gd name="T10" fmla="*/ 67919 w 266"/>
                <a:gd name="T11" fmla="*/ 92026 h 387"/>
                <a:gd name="T12" fmla="*/ 64359 w 266"/>
                <a:gd name="T13" fmla="*/ 83639 h 387"/>
                <a:gd name="T14" fmla="*/ 60108 w 266"/>
                <a:gd name="T15" fmla="*/ 74549 h 387"/>
                <a:gd name="T16" fmla="*/ 55418 w 266"/>
                <a:gd name="T17" fmla="*/ 65245 h 387"/>
                <a:gd name="T18" fmla="*/ 50303 w 266"/>
                <a:gd name="T19" fmla="*/ 55271 h 387"/>
                <a:gd name="T20" fmla="*/ 44413 w 266"/>
                <a:gd name="T21" fmla="*/ 45437 h 387"/>
                <a:gd name="T22" fmla="*/ 38303 w 266"/>
                <a:gd name="T23" fmla="*/ 36108 h 387"/>
                <a:gd name="T24" fmla="*/ 31239 w 266"/>
                <a:gd name="T25" fmla="*/ 26961 h 387"/>
                <a:gd name="T26" fmla="*/ 24242 w 266"/>
                <a:gd name="T27" fmla="*/ 18281 h 387"/>
                <a:gd name="T28" fmla="*/ 16316 w 266"/>
                <a:gd name="T29" fmla="*/ 11192 h 387"/>
                <a:gd name="T30" fmla="*/ 8662 w 266"/>
                <a:gd name="T31" fmla="*/ 4697 h 387"/>
                <a:gd name="T32" fmla="*/ 0 w 266"/>
                <a:gd name="T33" fmla="*/ 0 h 387"/>
                <a:gd name="T34" fmla="*/ 487 w 266"/>
                <a:gd name="T35" fmla="*/ 0 h 387"/>
                <a:gd name="T36" fmla="*/ 2899 w 266"/>
                <a:gd name="T37" fmla="*/ 490 h 387"/>
                <a:gd name="T38" fmla="*/ 6381 w 266"/>
                <a:gd name="T39" fmla="*/ 1275 h 387"/>
                <a:gd name="T40" fmla="*/ 10675 w 266"/>
                <a:gd name="T41" fmla="*/ 3061 h 387"/>
                <a:gd name="T42" fmla="*/ 15516 w 266"/>
                <a:gd name="T43" fmla="*/ 5133 h 387"/>
                <a:gd name="T44" fmla="*/ 21477 w 266"/>
                <a:gd name="T45" fmla="*/ 7877 h 387"/>
                <a:gd name="T46" fmla="*/ 27794 w 266"/>
                <a:gd name="T47" fmla="*/ 12185 h 387"/>
                <a:gd name="T48" fmla="*/ 34489 w 266"/>
                <a:gd name="T49" fmla="*/ 17082 h 387"/>
                <a:gd name="T50" fmla="*/ 41044 w 266"/>
                <a:gd name="T51" fmla="*/ 23587 h 387"/>
                <a:gd name="T52" fmla="*/ 47749 w 266"/>
                <a:gd name="T53" fmla="*/ 31476 h 387"/>
                <a:gd name="T54" fmla="*/ 54116 w 266"/>
                <a:gd name="T55" fmla="*/ 40599 h 387"/>
                <a:gd name="T56" fmla="*/ 59739 w 266"/>
                <a:gd name="T57" fmla="*/ 51474 h 387"/>
                <a:gd name="T58" fmla="*/ 65388 w 266"/>
                <a:gd name="T59" fmla="*/ 64501 h 387"/>
                <a:gd name="T60" fmla="*/ 70133 w 266"/>
                <a:gd name="T61" fmla="*/ 78742 h 387"/>
                <a:gd name="T62" fmla="*/ 73821 w 266"/>
                <a:gd name="T63" fmla="*/ 95341 h 387"/>
                <a:gd name="T64" fmla="*/ 76393 w 266"/>
                <a:gd name="T65" fmla="*/ 114179 h 3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66" h="387">
                  <a:moveTo>
                    <a:pt x="266" y="387"/>
                  </a:moveTo>
                  <a:lnTo>
                    <a:pt x="265" y="383"/>
                  </a:lnTo>
                  <a:lnTo>
                    <a:pt x="261" y="373"/>
                  </a:lnTo>
                  <a:lnTo>
                    <a:pt x="256" y="357"/>
                  </a:lnTo>
                  <a:lnTo>
                    <a:pt x="247" y="336"/>
                  </a:lnTo>
                  <a:lnTo>
                    <a:pt x="237" y="312"/>
                  </a:lnTo>
                  <a:lnTo>
                    <a:pt x="224" y="283"/>
                  </a:lnTo>
                  <a:lnTo>
                    <a:pt x="209" y="253"/>
                  </a:lnTo>
                  <a:lnTo>
                    <a:pt x="193" y="221"/>
                  </a:lnTo>
                  <a:lnTo>
                    <a:pt x="175" y="187"/>
                  </a:lnTo>
                  <a:lnTo>
                    <a:pt x="155" y="154"/>
                  </a:lnTo>
                  <a:lnTo>
                    <a:pt x="133" y="122"/>
                  </a:lnTo>
                  <a:lnTo>
                    <a:pt x="109" y="91"/>
                  </a:lnTo>
                  <a:lnTo>
                    <a:pt x="84" y="62"/>
                  </a:lnTo>
                  <a:lnTo>
                    <a:pt x="57" y="38"/>
                  </a:lnTo>
                  <a:lnTo>
                    <a:pt x="30" y="16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22" y="4"/>
                  </a:lnTo>
                  <a:lnTo>
                    <a:pt x="37" y="10"/>
                  </a:lnTo>
                  <a:lnTo>
                    <a:pt x="54" y="17"/>
                  </a:lnTo>
                  <a:lnTo>
                    <a:pt x="75" y="27"/>
                  </a:lnTo>
                  <a:lnTo>
                    <a:pt x="97" y="41"/>
                  </a:lnTo>
                  <a:lnTo>
                    <a:pt x="120" y="58"/>
                  </a:lnTo>
                  <a:lnTo>
                    <a:pt x="143" y="80"/>
                  </a:lnTo>
                  <a:lnTo>
                    <a:pt x="166" y="107"/>
                  </a:lnTo>
                  <a:lnTo>
                    <a:pt x="188" y="138"/>
                  </a:lnTo>
                  <a:lnTo>
                    <a:pt x="208" y="175"/>
                  </a:lnTo>
                  <a:lnTo>
                    <a:pt x="228" y="219"/>
                  </a:lnTo>
                  <a:lnTo>
                    <a:pt x="244" y="267"/>
                  </a:lnTo>
                  <a:lnTo>
                    <a:pt x="257" y="323"/>
                  </a:lnTo>
                  <a:lnTo>
                    <a:pt x="266" y="387"/>
                  </a:lnTo>
                  <a:close/>
                </a:path>
              </a:pathLst>
            </a:custGeom>
            <a:solidFill>
              <a:srgbClr val="D1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56"/>
            <p:cNvSpPr>
              <a:spLocks/>
            </p:cNvSpPr>
            <p:nvPr/>
          </p:nvSpPr>
          <p:spPr bwMode="auto">
            <a:xfrm>
              <a:off x="3255" y="346"/>
              <a:ext cx="267" cy="492"/>
            </a:xfrm>
            <a:custGeom>
              <a:avLst/>
              <a:gdLst>
                <a:gd name="T0" fmla="*/ 0 w 161"/>
                <a:gd name="T1" fmla="*/ 3821 h 294"/>
                <a:gd name="T2" fmla="*/ 1892 w 161"/>
                <a:gd name="T3" fmla="*/ 7209 h 294"/>
                <a:gd name="T4" fmla="*/ 6444 w 161"/>
                <a:gd name="T5" fmla="*/ 15881 h 294"/>
                <a:gd name="T6" fmla="*/ 12255 w 161"/>
                <a:gd name="T7" fmla="*/ 27391 h 294"/>
                <a:gd name="T8" fmla="*/ 17015 w 161"/>
                <a:gd name="T9" fmla="*/ 40341 h 294"/>
                <a:gd name="T10" fmla="*/ 20138 w 161"/>
                <a:gd name="T11" fmla="*/ 52711 h 294"/>
                <a:gd name="T12" fmla="*/ 19028 w 161"/>
                <a:gd name="T13" fmla="*/ 61933 h 294"/>
                <a:gd name="T14" fmla="*/ 13108 w 161"/>
                <a:gd name="T15" fmla="*/ 66688 h 294"/>
                <a:gd name="T16" fmla="*/ 0 w 161"/>
                <a:gd name="T17" fmla="*/ 64216 h 294"/>
                <a:gd name="T18" fmla="*/ 1254 w 161"/>
                <a:gd name="T19" fmla="*/ 66018 h 294"/>
                <a:gd name="T20" fmla="*/ 4766 w 161"/>
                <a:gd name="T21" fmla="*/ 70118 h 294"/>
                <a:gd name="T22" fmla="*/ 9486 w 161"/>
                <a:gd name="T23" fmla="*/ 75244 h 294"/>
                <a:gd name="T24" fmla="*/ 15453 w 161"/>
                <a:gd name="T25" fmla="*/ 80076 h 294"/>
                <a:gd name="T26" fmla="*/ 21738 w 161"/>
                <a:gd name="T27" fmla="*/ 83918 h 294"/>
                <a:gd name="T28" fmla="*/ 28660 w 161"/>
                <a:gd name="T29" fmla="*/ 84696 h 294"/>
                <a:gd name="T30" fmla="*/ 34846 w 161"/>
                <a:gd name="T31" fmla="*/ 81816 h 294"/>
                <a:gd name="T32" fmla="*/ 40126 w 161"/>
                <a:gd name="T33" fmla="*/ 73611 h 294"/>
                <a:gd name="T34" fmla="*/ 41551 w 161"/>
                <a:gd name="T35" fmla="*/ 67707 h 294"/>
                <a:gd name="T36" fmla="*/ 42062 w 161"/>
                <a:gd name="T37" fmla="*/ 61118 h 294"/>
                <a:gd name="T38" fmla="*/ 41196 w 161"/>
                <a:gd name="T39" fmla="*/ 54242 h 294"/>
                <a:gd name="T40" fmla="*/ 39188 w 161"/>
                <a:gd name="T41" fmla="*/ 47048 h 294"/>
                <a:gd name="T42" fmla="*/ 36501 w 161"/>
                <a:gd name="T43" fmla="*/ 40173 h 294"/>
                <a:gd name="T44" fmla="*/ 33176 w 161"/>
                <a:gd name="T45" fmla="*/ 33034 h 294"/>
                <a:gd name="T46" fmla="*/ 29227 w 161"/>
                <a:gd name="T47" fmla="*/ 26576 h 294"/>
                <a:gd name="T48" fmla="*/ 25055 w 161"/>
                <a:gd name="T49" fmla="*/ 20189 h 294"/>
                <a:gd name="T50" fmla="*/ 21012 w 161"/>
                <a:gd name="T51" fmla="*/ 14517 h 294"/>
                <a:gd name="T52" fmla="*/ 16307 w 161"/>
                <a:gd name="T53" fmla="*/ 9490 h 294"/>
                <a:gd name="T54" fmla="*/ 12670 w 161"/>
                <a:gd name="T55" fmla="*/ 5184 h 294"/>
                <a:gd name="T56" fmla="*/ 8630 w 161"/>
                <a:gd name="T57" fmla="*/ 2283 h 294"/>
                <a:gd name="T58" fmla="*/ 5204 w 161"/>
                <a:gd name="T59" fmla="*/ 487 h 294"/>
                <a:gd name="T60" fmla="*/ 2624 w 161"/>
                <a:gd name="T61" fmla="*/ 0 h 294"/>
                <a:gd name="T62" fmla="*/ 756 w 161"/>
                <a:gd name="T63" fmla="*/ 1210 h 294"/>
                <a:gd name="T64" fmla="*/ 0 w 161"/>
                <a:gd name="T65" fmla="*/ 3821 h 29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1" h="294">
                  <a:moveTo>
                    <a:pt x="0" y="13"/>
                  </a:moveTo>
                  <a:lnTo>
                    <a:pt x="7" y="25"/>
                  </a:lnTo>
                  <a:lnTo>
                    <a:pt x="25" y="55"/>
                  </a:lnTo>
                  <a:lnTo>
                    <a:pt x="47" y="95"/>
                  </a:lnTo>
                  <a:lnTo>
                    <a:pt x="65" y="140"/>
                  </a:lnTo>
                  <a:lnTo>
                    <a:pt x="77" y="183"/>
                  </a:lnTo>
                  <a:lnTo>
                    <a:pt x="73" y="215"/>
                  </a:lnTo>
                  <a:lnTo>
                    <a:pt x="50" y="231"/>
                  </a:lnTo>
                  <a:lnTo>
                    <a:pt x="0" y="223"/>
                  </a:lnTo>
                  <a:lnTo>
                    <a:pt x="5" y="229"/>
                  </a:lnTo>
                  <a:lnTo>
                    <a:pt x="18" y="243"/>
                  </a:lnTo>
                  <a:lnTo>
                    <a:pt x="36" y="261"/>
                  </a:lnTo>
                  <a:lnTo>
                    <a:pt x="59" y="278"/>
                  </a:lnTo>
                  <a:lnTo>
                    <a:pt x="83" y="291"/>
                  </a:lnTo>
                  <a:lnTo>
                    <a:pt x="110" y="294"/>
                  </a:lnTo>
                  <a:lnTo>
                    <a:pt x="133" y="284"/>
                  </a:lnTo>
                  <a:lnTo>
                    <a:pt x="154" y="255"/>
                  </a:lnTo>
                  <a:lnTo>
                    <a:pt x="159" y="235"/>
                  </a:lnTo>
                  <a:lnTo>
                    <a:pt x="161" y="212"/>
                  </a:lnTo>
                  <a:lnTo>
                    <a:pt x="158" y="188"/>
                  </a:lnTo>
                  <a:lnTo>
                    <a:pt x="150" y="163"/>
                  </a:lnTo>
                  <a:lnTo>
                    <a:pt x="140" y="139"/>
                  </a:lnTo>
                  <a:lnTo>
                    <a:pt x="127" y="115"/>
                  </a:lnTo>
                  <a:lnTo>
                    <a:pt x="112" y="92"/>
                  </a:lnTo>
                  <a:lnTo>
                    <a:pt x="96" y="70"/>
                  </a:lnTo>
                  <a:lnTo>
                    <a:pt x="80" y="50"/>
                  </a:lnTo>
                  <a:lnTo>
                    <a:pt x="63" y="33"/>
                  </a:lnTo>
                  <a:lnTo>
                    <a:pt x="48" y="18"/>
                  </a:lnTo>
                  <a:lnTo>
                    <a:pt x="33" y="8"/>
                  </a:lnTo>
                  <a:lnTo>
                    <a:pt x="20" y="2"/>
                  </a:lnTo>
                  <a:lnTo>
                    <a:pt x="10" y="0"/>
                  </a:lnTo>
                  <a:lnTo>
                    <a:pt x="3" y="4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D1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57"/>
            <p:cNvSpPr>
              <a:spLocks/>
            </p:cNvSpPr>
            <p:nvPr/>
          </p:nvSpPr>
          <p:spPr bwMode="auto">
            <a:xfrm>
              <a:off x="2749" y="1049"/>
              <a:ext cx="388" cy="345"/>
            </a:xfrm>
            <a:custGeom>
              <a:avLst/>
              <a:gdLst>
                <a:gd name="T0" fmla="*/ 62277 w 231"/>
                <a:gd name="T1" fmla="*/ 0 h 206"/>
                <a:gd name="T2" fmla="*/ 62277 w 231"/>
                <a:gd name="T3" fmla="*/ 487 h 206"/>
                <a:gd name="T4" fmla="*/ 61821 w 231"/>
                <a:gd name="T5" fmla="*/ 2289 h 206"/>
                <a:gd name="T6" fmla="*/ 60953 w 231"/>
                <a:gd name="T7" fmla="*/ 4875 h 206"/>
                <a:gd name="T8" fmla="*/ 59666 w 231"/>
                <a:gd name="T9" fmla="*/ 8722 h 206"/>
                <a:gd name="T10" fmla="*/ 58276 w 231"/>
                <a:gd name="T11" fmla="*/ 12860 h 206"/>
                <a:gd name="T12" fmla="*/ 56495 w 231"/>
                <a:gd name="T13" fmla="*/ 17325 h 206"/>
                <a:gd name="T14" fmla="*/ 53860 w 231"/>
                <a:gd name="T15" fmla="*/ 22397 h 206"/>
                <a:gd name="T16" fmla="*/ 50722 w 231"/>
                <a:gd name="T17" fmla="*/ 27984 h 206"/>
                <a:gd name="T18" fmla="*/ 47343 w 231"/>
                <a:gd name="T19" fmla="*/ 33192 h 206"/>
                <a:gd name="T20" fmla="*/ 42885 w 231"/>
                <a:gd name="T21" fmla="*/ 38059 h 206"/>
                <a:gd name="T22" fmla="*/ 37861 w 231"/>
                <a:gd name="T23" fmla="*/ 42718 h 206"/>
                <a:gd name="T24" fmla="*/ 32137 w 231"/>
                <a:gd name="T25" fmla="*/ 47054 h 206"/>
                <a:gd name="T26" fmla="*/ 25238 w 231"/>
                <a:gd name="T27" fmla="*/ 51182 h 206"/>
                <a:gd name="T28" fmla="*/ 18102 w 231"/>
                <a:gd name="T29" fmla="*/ 54321 h 206"/>
                <a:gd name="T30" fmla="*/ 9252 w 231"/>
                <a:gd name="T31" fmla="*/ 56076 h 206"/>
                <a:gd name="T32" fmla="*/ 0 w 231"/>
                <a:gd name="T33" fmla="*/ 57327 h 206"/>
                <a:gd name="T34" fmla="*/ 294 w 231"/>
                <a:gd name="T35" fmla="*/ 57327 h 206"/>
                <a:gd name="T36" fmla="*/ 2153 w 231"/>
                <a:gd name="T37" fmla="*/ 57620 h 206"/>
                <a:gd name="T38" fmla="*/ 4266 w 231"/>
                <a:gd name="T39" fmla="*/ 58169 h 206"/>
                <a:gd name="T40" fmla="*/ 7006 w 231"/>
                <a:gd name="T41" fmla="*/ 58694 h 206"/>
                <a:gd name="T42" fmla="*/ 10540 w 231"/>
                <a:gd name="T43" fmla="*/ 59417 h 206"/>
                <a:gd name="T44" fmla="*/ 14710 w 231"/>
                <a:gd name="T45" fmla="*/ 59459 h 206"/>
                <a:gd name="T46" fmla="*/ 19133 w 231"/>
                <a:gd name="T47" fmla="*/ 59904 h 206"/>
                <a:gd name="T48" fmla="*/ 23760 w 231"/>
                <a:gd name="T49" fmla="*/ 59904 h 206"/>
                <a:gd name="T50" fmla="*/ 29149 w 231"/>
                <a:gd name="T51" fmla="*/ 59459 h 206"/>
                <a:gd name="T52" fmla="*/ 34129 w 231"/>
                <a:gd name="T53" fmla="*/ 58985 h 206"/>
                <a:gd name="T54" fmla="*/ 38961 w 231"/>
                <a:gd name="T55" fmla="*/ 57878 h 206"/>
                <a:gd name="T56" fmla="*/ 44175 w 231"/>
                <a:gd name="T57" fmla="*/ 56076 h 206"/>
                <a:gd name="T58" fmla="*/ 48960 w 231"/>
                <a:gd name="T59" fmla="*/ 53771 h 206"/>
                <a:gd name="T60" fmla="*/ 53400 w 231"/>
                <a:gd name="T61" fmla="*/ 51182 h 206"/>
                <a:gd name="T62" fmla="*/ 57595 w 231"/>
                <a:gd name="T63" fmla="*/ 47777 h 206"/>
                <a:gd name="T64" fmla="*/ 61257 w 231"/>
                <a:gd name="T65" fmla="*/ 43467 h 206"/>
                <a:gd name="T66" fmla="*/ 66271 w 231"/>
                <a:gd name="T67" fmla="*/ 33679 h 206"/>
                <a:gd name="T68" fmla="*/ 68864 w 231"/>
                <a:gd name="T69" fmla="*/ 25507 h 206"/>
                <a:gd name="T70" fmla="*/ 69360 w 231"/>
                <a:gd name="T71" fmla="*/ 18010 h 206"/>
                <a:gd name="T72" fmla="*/ 68417 w 231"/>
                <a:gd name="T73" fmla="*/ 12008 h 206"/>
                <a:gd name="T74" fmla="*/ 66706 w 231"/>
                <a:gd name="T75" fmla="*/ 6954 h 206"/>
                <a:gd name="T76" fmla="*/ 64494 w 231"/>
                <a:gd name="T77" fmla="*/ 2911 h 206"/>
                <a:gd name="T78" fmla="*/ 62806 w 231"/>
                <a:gd name="T79" fmla="*/ 487 h 206"/>
                <a:gd name="T80" fmla="*/ 62277 w 231"/>
                <a:gd name="T81" fmla="*/ 0 h 2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1" h="206">
                  <a:moveTo>
                    <a:pt x="207" y="0"/>
                  </a:moveTo>
                  <a:lnTo>
                    <a:pt x="207" y="2"/>
                  </a:lnTo>
                  <a:lnTo>
                    <a:pt x="206" y="8"/>
                  </a:lnTo>
                  <a:lnTo>
                    <a:pt x="203" y="17"/>
                  </a:lnTo>
                  <a:lnTo>
                    <a:pt x="199" y="30"/>
                  </a:lnTo>
                  <a:lnTo>
                    <a:pt x="194" y="44"/>
                  </a:lnTo>
                  <a:lnTo>
                    <a:pt x="188" y="60"/>
                  </a:lnTo>
                  <a:lnTo>
                    <a:pt x="179" y="77"/>
                  </a:lnTo>
                  <a:lnTo>
                    <a:pt x="169" y="96"/>
                  </a:lnTo>
                  <a:lnTo>
                    <a:pt x="158" y="114"/>
                  </a:lnTo>
                  <a:lnTo>
                    <a:pt x="143" y="131"/>
                  </a:lnTo>
                  <a:lnTo>
                    <a:pt x="126" y="147"/>
                  </a:lnTo>
                  <a:lnTo>
                    <a:pt x="107" y="162"/>
                  </a:lnTo>
                  <a:lnTo>
                    <a:pt x="84" y="176"/>
                  </a:lnTo>
                  <a:lnTo>
                    <a:pt x="60" y="187"/>
                  </a:lnTo>
                  <a:lnTo>
                    <a:pt x="31" y="193"/>
                  </a:lnTo>
                  <a:lnTo>
                    <a:pt x="0" y="197"/>
                  </a:lnTo>
                  <a:lnTo>
                    <a:pt x="1" y="197"/>
                  </a:lnTo>
                  <a:lnTo>
                    <a:pt x="7" y="198"/>
                  </a:lnTo>
                  <a:lnTo>
                    <a:pt x="14" y="200"/>
                  </a:lnTo>
                  <a:lnTo>
                    <a:pt x="23" y="202"/>
                  </a:lnTo>
                  <a:lnTo>
                    <a:pt x="35" y="204"/>
                  </a:lnTo>
                  <a:lnTo>
                    <a:pt x="49" y="205"/>
                  </a:lnTo>
                  <a:lnTo>
                    <a:pt x="64" y="206"/>
                  </a:lnTo>
                  <a:lnTo>
                    <a:pt x="79" y="206"/>
                  </a:lnTo>
                  <a:lnTo>
                    <a:pt x="97" y="205"/>
                  </a:lnTo>
                  <a:lnTo>
                    <a:pt x="114" y="203"/>
                  </a:lnTo>
                  <a:lnTo>
                    <a:pt x="130" y="199"/>
                  </a:lnTo>
                  <a:lnTo>
                    <a:pt x="147" y="193"/>
                  </a:lnTo>
                  <a:lnTo>
                    <a:pt x="163" y="185"/>
                  </a:lnTo>
                  <a:lnTo>
                    <a:pt x="178" y="176"/>
                  </a:lnTo>
                  <a:lnTo>
                    <a:pt x="192" y="164"/>
                  </a:lnTo>
                  <a:lnTo>
                    <a:pt x="204" y="149"/>
                  </a:lnTo>
                  <a:lnTo>
                    <a:pt x="221" y="116"/>
                  </a:lnTo>
                  <a:lnTo>
                    <a:pt x="229" y="88"/>
                  </a:lnTo>
                  <a:lnTo>
                    <a:pt x="231" y="62"/>
                  </a:lnTo>
                  <a:lnTo>
                    <a:pt x="228" y="41"/>
                  </a:lnTo>
                  <a:lnTo>
                    <a:pt x="222" y="24"/>
                  </a:lnTo>
                  <a:lnTo>
                    <a:pt x="215" y="10"/>
                  </a:lnTo>
                  <a:lnTo>
                    <a:pt x="209" y="2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D1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58"/>
            <p:cNvSpPr>
              <a:spLocks/>
            </p:cNvSpPr>
            <p:nvPr/>
          </p:nvSpPr>
          <p:spPr bwMode="auto">
            <a:xfrm>
              <a:off x="2351" y="1049"/>
              <a:ext cx="388" cy="345"/>
            </a:xfrm>
            <a:custGeom>
              <a:avLst/>
              <a:gdLst>
                <a:gd name="T0" fmla="*/ 6636 w 233"/>
                <a:gd name="T1" fmla="*/ 0 h 206"/>
                <a:gd name="T2" fmla="*/ 6636 w 233"/>
                <a:gd name="T3" fmla="*/ 487 h 206"/>
                <a:gd name="T4" fmla="*/ 7374 w 233"/>
                <a:gd name="T5" fmla="*/ 2289 h 206"/>
                <a:gd name="T6" fmla="*/ 7850 w 233"/>
                <a:gd name="T7" fmla="*/ 4875 h 206"/>
                <a:gd name="T8" fmla="*/ 8696 w 233"/>
                <a:gd name="T9" fmla="*/ 8722 h 206"/>
                <a:gd name="T10" fmla="*/ 10160 w 233"/>
                <a:gd name="T11" fmla="*/ 12860 h 206"/>
                <a:gd name="T12" fmla="*/ 12010 w 233"/>
                <a:gd name="T13" fmla="*/ 17325 h 206"/>
                <a:gd name="T14" fmla="*/ 14243 w 233"/>
                <a:gd name="T15" fmla="*/ 22397 h 206"/>
                <a:gd name="T16" fmla="*/ 16919 w 233"/>
                <a:gd name="T17" fmla="*/ 27984 h 206"/>
                <a:gd name="T18" fmla="*/ 20447 w 233"/>
                <a:gd name="T19" fmla="*/ 33192 h 206"/>
                <a:gd name="T20" fmla="*/ 24239 w 233"/>
                <a:gd name="T21" fmla="*/ 38059 h 206"/>
                <a:gd name="T22" fmla="*/ 29045 w 233"/>
                <a:gd name="T23" fmla="*/ 42718 h 206"/>
                <a:gd name="T24" fmla="*/ 34480 w 233"/>
                <a:gd name="T25" fmla="*/ 47054 h 206"/>
                <a:gd name="T26" fmla="*/ 40364 w 233"/>
                <a:gd name="T27" fmla="*/ 51182 h 206"/>
                <a:gd name="T28" fmla="*/ 47253 w 233"/>
                <a:gd name="T29" fmla="*/ 54321 h 206"/>
                <a:gd name="T30" fmla="*/ 55186 w 233"/>
                <a:gd name="T31" fmla="*/ 56076 h 206"/>
                <a:gd name="T32" fmla="*/ 63632 w 233"/>
                <a:gd name="T33" fmla="*/ 57327 h 206"/>
                <a:gd name="T34" fmla="*/ 63307 w 233"/>
                <a:gd name="T35" fmla="*/ 57327 h 206"/>
                <a:gd name="T36" fmla="*/ 61923 w 233"/>
                <a:gd name="T37" fmla="*/ 57620 h 206"/>
                <a:gd name="T38" fmla="*/ 59842 w 233"/>
                <a:gd name="T39" fmla="*/ 58169 h 206"/>
                <a:gd name="T40" fmla="*/ 57417 w 233"/>
                <a:gd name="T41" fmla="*/ 58694 h 206"/>
                <a:gd name="T42" fmla="*/ 53760 w 233"/>
                <a:gd name="T43" fmla="*/ 59417 h 206"/>
                <a:gd name="T44" fmla="*/ 50222 w 233"/>
                <a:gd name="T45" fmla="*/ 59459 h 206"/>
                <a:gd name="T46" fmla="*/ 46062 w 233"/>
                <a:gd name="T47" fmla="*/ 59904 h 206"/>
                <a:gd name="T48" fmla="*/ 41864 w 233"/>
                <a:gd name="T49" fmla="*/ 59904 h 206"/>
                <a:gd name="T50" fmla="*/ 36992 w 233"/>
                <a:gd name="T51" fmla="*/ 59459 h 206"/>
                <a:gd name="T52" fmla="*/ 32818 w 233"/>
                <a:gd name="T53" fmla="*/ 58985 h 206"/>
                <a:gd name="T54" fmla="*/ 28174 w 233"/>
                <a:gd name="T55" fmla="*/ 57878 h 206"/>
                <a:gd name="T56" fmla="*/ 23213 w 233"/>
                <a:gd name="T57" fmla="*/ 56076 h 206"/>
                <a:gd name="T58" fmla="*/ 18937 w 233"/>
                <a:gd name="T59" fmla="*/ 53771 h 206"/>
                <a:gd name="T60" fmla="*/ 14781 w 233"/>
                <a:gd name="T61" fmla="*/ 51182 h 206"/>
                <a:gd name="T62" fmla="*/ 11051 w 233"/>
                <a:gd name="T63" fmla="*/ 47777 h 206"/>
                <a:gd name="T64" fmla="*/ 7665 w 233"/>
                <a:gd name="T65" fmla="*/ 43467 h 206"/>
                <a:gd name="T66" fmla="*/ 2764 w 233"/>
                <a:gd name="T67" fmla="*/ 33679 h 206"/>
                <a:gd name="T68" fmla="*/ 476 w 233"/>
                <a:gd name="T69" fmla="*/ 25507 h 206"/>
                <a:gd name="T70" fmla="*/ 0 w 233"/>
                <a:gd name="T71" fmla="*/ 18010 h 206"/>
                <a:gd name="T72" fmla="*/ 1179 w 233"/>
                <a:gd name="T73" fmla="*/ 12008 h 206"/>
                <a:gd name="T74" fmla="*/ 2498 w 233"/>
                <a:gd name="T75" fmla="*/ 6954 h 206"/>
                <a:gd name="T76" fmla="*/ 4428 w 233"/>
                <a:gd name="T77" fmla="*/ 2911 h 206"/>
                <a:gd name="T78" fmla="*/ 6101 w 233"/>
                <a:gd name="T79" fmla="*/ 487 h 206"/>
                <a:gd name="T80" fmla="*/ 6636 w 233"/>
                <a:gd name="T81" fmla="*/ 0 h 2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3" h="206">
                  <a:moveTo>
                    <a:pt x="24" y="0"/>
                  </a:moveTo>
                  <a:lnTo>
                    <a:pt x="24" y="2"/>
                  </a:lnTo>
                  <a:lnTo>
                    <a:pt x="27" y="8"/>
                  </a:lnTo>
                  <a:lnTo>
                    <a:pt x="29" y="17"/>
                  </a:lnTo>
                  <a:lnTo>
                    <a:pt x="32" y="30"/>
                  </a:lnTo>
                  <a:lnTo>
                    <a:pt x="37" y="44"/>
                  </a:lnTo>
                  <a:lnTo>
                    <a:pt x="44" y="60"/>
                  </a:lnTo>
                  <a:lnTo>
                    <a:pt x="52" y="77"/>
                  </a:lnTo>
                  <a:lnTo>
                    <a:pt x="62" y="96"/>
                  </a:lnTo>
                  <a:lnTo>
                    <a:pt x="75" y="114"/>
                  </a:lnTo>
                  <a:lnTo>
                    <a:pt x="89" y="131"/>
                  </a:lnTo>
                  <a:lnTo>
                    <a:pt x="106" y="147"/>
                  </a:lnTo>
                  <a:lnTo>
                    <a:pt x="126" y="162"/>
                  </a:lnTo>
                  <a:lnTo>
                    <a:pt x="148" y="176"/>
                  </a:lnTo>
                  <a:lnTo>
                    <a:pt x="173" y="187"/>
                  </a:lnTo>
                  <a:lnTo>
                    <a:pt x="202" y="193"/>
                  </a:lnTo>
                  <a:lnTo>
                    <a:pt x="233" y="197"/>
                  </a:lnTo>
                  <a:lnTo>
                    <a:pt x="232" y="197"/>
                  </a:lnTo>
                  <a:lnTo>
                    <a:pt x="227" y="198"/>
                  </a:lnTo>
                  <a:lnTo>
                    <a:pt x="219" y="200"/>
                  </a:lnTo>
                  <a:lnTo>
                    <a:pt x="210" y="202"/>
                  </a:lnTo>
                  <a:lnTo>
                    <a:pt x="197" y="204"/>
                  </a:lnTo>
                  <a:lnTo>
                    <a:pt x="184" y="205"/>
                  </a:lnTo>
                  <a:lnTo>
                    <a:pt x="169" y="206"/>
                  </a:lnTo>
                  <a:lnTo>
                    <a:pt x="153" y="206"/>
                  </a:lnTo>
                  <a:lnTo>
                    <a:pt x="136" y="205"/>
                  </a:lnTo>
                  <a:lnTo>
                    <a:pt x="120" y="203"/>
                  </a:lnTo>
                  <a:lnTo>
                    <a:pt x="103" y="199"/>
                  </a:lnTo>
                  <a:lnTo>
                    <a:pt x="85" y="193"/>
                  </a:lnTo>
                  <a:lnTo>
                    <a:pt x="69" y="185"/>
                  </a:lnTo>
                  <a:lnTo>
                    <a:pt x="54" y="176"/>
                  </a:lnTo>
                  <a:lnTo>
                    <a:pt x="40" y="164"/>
                  </a:lnTo>
                  <a:lnTo>
                    <a:pt x="28" y="149"/>
                  </a:lnTo>
                  <a:lnTo>
                    <a:pt x="10" y="116"/>
                  </a:lnTo>
                  <a:lnTo>
                    <a:pt x="2" y="88"/>
                  </a:lnTo>
                  <a:lnTo>
                    <a:pt x="0" y="62"/>
                  </a:lnTo>
                  <a:lnTo>
                    <a:pt x="4" y="41"/>
                  </a:lnTo>
                  <a:lnTo>
                    <a:pt x="9" y="24"/>
                  </a:lnTo>
                  <a:lnTo>
                    <a:pt x="16" y="10"/>
                  </a:lnTo>
                  <a:lnTo>
                    <a:pt x="22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D1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59"/>
            <p:cNvSpPr>
              <a:spLocks/>
            </p:cNvSpPr>
            <p:nvPr/>
          </p:nvSpPr>
          <p:spPr bwMode="auto">
            <a:xfrm>
              <a:off x="2561" y="1632"/>
              <a:ext cx="456" cy="204"/>
            </a:xfrm>
            <a:custGeom>
              <a:avLst/>
              <a:gdLst>
                <a:gd name="T0" fmla="*/ 77119 w 273"/>
                <a:gd name="T1" fmla="*/ 32745 h 121"/>
                <a:gd name="T2" fmla="*/ 76725 w 273"/>
                <a:gd name="T3" fmla="*/ 31600 h 121"/>
                <a:gd name="T4" fmla="*/ 75389 w 273"/>
                <a:gd name="T5" fmla="*/ 29231 h 121"/>
                <a:gd name="T6" fmla="*/ 73379 w 273"/>
                <a:gd name="T7" fmla="*/ 25675 h 121"/>
                <a:gd name="T8" fmla="*/ 71577 w 273"/>
                <a:gd name="T9" fmla="*/ 21329 h 121"/>
                <a:gd name="T10" fmla="*/ 68883 w 273"/>
                <a:gd name="T11" fmla="*/ 16305 h 121"/>
                <a:gd name="T12" fmla="*/ 66608 w 273"/>
                <a:gd name="T13" fmla="*/ 11520 h 121"/>
                <a:gd name="T14" fmla="*/ 64343 w 273"/>
                <a:gd name="T15" fmla="*/ 6833 h 121"/>
                <a:gd name="T16" fmla="*/ 62360 w 273"/>
                <a:gd name="T17" fmla="*/ 2755 h 121"/>
                <a:gd name="T18" fmla="*/ 60718 w 273"/>
                <a:gd name="T19" fmla="*/ 502 h 121"/>
                <a:gd name="T20" fmla="*/ 59489 w 273"/>
                <a:gd name="T21" fmla="*/ 0 h 121"/>
                <a:gd name="T22" fmla="*/ 58482 w 273"/>
                <a:gd name="T23" fmla="*/ 846 h 121"/>
                <a:gd name="T24" fmla="*/ 56771 w 273"/>
                <a:gd name="T25" fmla="*/ 2755 h 121"/>
                <a:gd name="T26" fmla="*/ 55243 w 273"/>
                <a:gd name="T27" fmla="*/ 5420 h 121"/>
                <a:gd name="T28" fmla="*/ 53033 w 273"/>
                <a:gd name="T29" fmla="*/ 7831 h 121"/>
                <a:gd name="T30" fmla="*/ 50162 w 273"/>
                <a:gd name="T31" fmla="*/ 10906 h 121"/>
                <a:gd name="T32" fmla="*/ 46649 w 273"/>
                <a:gd name="T33" fmla="*/ 12766 h 121"/>
                <a:gd name="T34" fmla="*/ 41825 w 273"/>
                <a:gd name="T35" fmla="*/ 14558 h 121"/>
                <a:gd name="T36" fmla="*/ 37576 w 273"/>
                <a:gd name="T37" fmla="*/ 14631 h 121"/>
                <a:gd name="T38" fmla="*/ 33014 w 273"/>
                <a:gd name="T39" fmla="*/ 14558 h 121"/>
                <a:gd name="T40" fmla="*/ 28731 w 273"/>
                <a:gd name="T41" fmla="*/ 13322 h 121"/>
                <a:gd name="T42" fmla="*/ 24477 w 273"/>
                <a:gd name="T43" fmla="*/ 11896 h 121"/>
                <a:gd name="T44" fmla="*/ 21439 w 273"/>
                <a:gd name="T45" fmla="*/ 9436 h 121"/>
                <a:gd name="T46" fmla="*/ 18893 w 273"/>
                <a:gd name="T47" fmla="*/ 6469 h 121"/>
                <a:gd name="T48" fmla="*/ 16899 w 273"/>
                <a:gd name="T49" fmla="*/ 2755 h 121"/>
                <a:gd name="T50" fmla="*/ 15203 w 273"/>
                <a:gd name="T51" fmla="*/ 502 h 121"/>
                <a:gd name="T52" fmla="*/ 12666 w 273"/>
                <a:gd name="T53" fmla="*/ 846 h 121"/>
                <a:gd name="T54" fmla="*/ 9648 w 273"/>
                <a:gd name="T55" fmla="*/ 4053 h 121"/>
                <a:gd name="T56" fmla="*/ 6772 w 273"/>
                <a:gd name="T57" fmla="*/ 8175 h 121"/>
                <a:gd name="T58" fmla="*/ 3797 w 273"/>
                <a:gd name="T59" fmla="*/ 13783 h 121"/>
                <a:gd name="T60" fmla="*/ 1710 w 273"/>
                <a:gd name="T61" fmla="*/ 19716 h 121"/>
                <a:gd name="T62" fmla="*/ 291 w 273"/>
                <a:gd name="T63" fmla="*/ 25974 h 121"/>
                <a:gd name="T64" fmla="*/ 0 w 273"/>
                <a:gd name="T65" fmla="*/ 31332 h 121"/>
                <a:gd name="T66" fmla="*/ 812 w 273"/>
                <a:gd name="T67" fmla="*/ 33378 h 121"/>
                <a:gd name="T68" fmla="*/ 3783 w 273"/>
                <a:gd name="T69" fmla="*/ 35429 h 121"/>
                <a:gd name="T70" fmla="*/ 7258 w 273"/>
                <a:gd name="T71" fmla="*/ 36560 h 121"/>
                <a:gd name="T72" fmla="*/ 12377 w 273"/>
                <a:gd name="T73" fmla="*/ 37529 h 121"/>
                <a:gd name="T74" fmla="*/ 18081 w 273"/>
                <a:gd name="T75" fmla="*/ 37866 h 121"/>
                <a:gd name="T76" fmla="*/ 24477 w 273"/>
                <a:gd name="T77" fmla="*/ 37866 h 121"/>
                <a:gd name="T78" fmla="*/ 31982 w 273"/>
                <a:gd name="T79" fmla="*/ 37866 h 121"/>
                <a:gd name="T80" fmla="*/ 39066 w 273"/>
                <a:gd name="T81" fmla="*/ 37529 h 121"/>
                <a:gd name="T82" fmla="*/ 45934 w 273"/>
                <a:gd name="T83" fmla="*/ 36560 h 121"/>
                <a:gd name="T84" fmla="*/ 53033 w 273"/>
                <a:gd name="T85" fmla="*/ 35960 h 121"/>
                <a:gd name="T86" fmla="*/ 59489 w 273"/>
                <a:gd name="T87" fmla="*/ 35429 h 121"/>
                <a:gd name="T88" fmla="*/ 64899 w 273"/>
                <a:gd name="T89" fmla="*/ 34651 h 121"/>
                <a:gd name="T90" fmla="*/ 70044 w 273"/>
                <a:gd name="T91" fmla="*/ 33813 h 121"/>
                <a:gd name="T92" fmla="*/ 73670 w 273"/>
                <a:gd name="T93" fmla="*/ 33240 h 121"/>
                <a:gd name="T94" fmla="*/ 75918 w 273"/>
                <a:gd name="T95" fmla="*/ 32745 h 121"/>
                <a:gd name="T96" fmla="*/ 77119 w 273"/>
                <a:gd name="T97" fmla="*/ 32745 h 12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73" h="121">
                  <a:moveTo>
                    <a:pt x="273" y="105"/>
                  </a:moveTo>
                  <a:lnTo>
                    <a:pt x="272" y="101"/>
                  </a:lnTo>
                  <a:lnTo>
                    <a:pt x="267" y="94"/>
                  </a:lnTo>
                  <a:lnTo>
                    <a:pt x="260" y="82"/>
                  </a:lnTo>
                  <a:lnTo>
                    <a:pt x="253" y="68"/>
                  </a:lnTo>
                  <a:lnTo>
                    <a:pt x="244" y="52"/>
                  </a:lnTo>
                  <a:lnTo>
                    <a:pt x="236" y="37"/>
                  </a:lnTo>
                  <a:lnTo>
                    <a:pt x="228" y="22"/>
                  </a:lnTo>
                  <a:lnTo>
                    <a:pt x="221" y="9"/>
                  </a:lnTo>
                  <a:lnTo>
                    <a:pt x="215" y="2"/>
                  </a:lnTo>
                  <a:lnTo>
                    <a:pt x="211" y="0"/>
                  </a:lnTo>
                  <a:lnTo>
                    <a:pt x="207" y="3"/>
                  </a:lnTo>
                  <a:lnTo>
                    <a:pt x="201" y="9"/>
                  </a:lnTo>
                  <a:lnTo>
                    <a:pt x="196" y="17"/>
                  </a:lnTo>
                  <a:lnTo>
                    <a:pt x="188" y="25"/>
                  </a:lnTo>
                  <a:lnTo>
                    <a:pt x="178" y="35"/>
                  </a:lnTo>
                  <a:lnTo>
                    <a:pt x="165" y="41"/>
                  </a:lnTo>
                  <a:lnTo>
                    <a:pt x="148" y="46"/>
                  </a:lnTo>
                  <a:lnTo>
                    <a:pt x="133" y="47"/>
                  </a:lnTo>
                  <a:lnTo>
                    <a:pt x="117" y="46"/>
                  </a:lnTo>
                  <a:lnTo>
                    <a:pt x="102" y="43"/>
                  </a:lnTo>
                  <a:lnTo>
                    <a:pt x="87" y="38"/>
                  </a:lnTo>
                  <a:lnTo>
                    <a:pt x="76" y="30"/>
                  </a:lnTo>
                  <a:lnTo>
                    <a:pt x="67" y="21"/>
                  </a:lnTo>
                  <a:lnTo>
                    <a:pt x="60" y="9"/>
                  </a:lnTo>
                  <a:lnTo>
                    <a:pt x="54" y="2"/>
                  </a:lnTo>
                  <a:lnTo>
                    <a:pt x="45" y="3"/>
                  </a:lnTo>
                  <a:lnTo>
                    <a:pt x="34" y="13"/>
                  </a:lnTo>
                  <a:lnTo>
                    <a:pt x="24" y="26"/>
                  </a:lnTo>
                  <a:lnTo>
                    <a:pt x="14" y="44"/>
                  </a:lnTo>
                  <a:lnTo>
                    <a:pt x="6" y="63"/>
                  </a:lnTo>
                  <a:lnTo>
                    <a:pt x="1" y="83"/>
                  </a:lnTo>
                  <a:lnTo>
                    <a:pt x="0" y="100"/>
                  </a:lnTo>
                  <a:lnTo>
                    <a:pt x="3" y="107"/>
                  </a:lnTo>
                  <a:lnTo>
                    <a:pt x="13" y="113"/>
                  </a:lnTo>
                  <a:lnTo>
                    <a:pt x="26" y="117"/>
                  </a:lnTo>
                  <a:lnTo>
                    <a:pt x="44" y="120"/>
                  </a:lnTo>
                  <a:lnTo>
                    <a:pt x="64" y="121"/>
                  </a:lnTo>
                  <a:lnTo>
                    <a:pt x="87" y="121"/>
                  </a:lnTo>
                  <a:lnTo>
                    <a:pt x="113" y="121"/>
                  </a:lnTo>
                  <a:lnTo>
                    <a:pt x="138" y="120"/>
                  </a:lnTo>
                  <a:lnTo>
                    <a:pt x="163" y="117"/>
                  </a:lnTo>
                  <a:lnTo>
                    <a:pt x="188" y="115"/>
                  </a:lnTo>
                  <a:lnTo>
                    <a:pt x="211" y="113"/>
                  </a:lnTo>
                  <a:lnTo>
                    <a:pt x="230" y="111"/>
                  </a:lnTo>
                  <a:lnTo>
                    <a:pt x="248" y="108"/>
                  </a:lnTo>
                  <a:lnTo>
                    <a:pt x="261" y="106"/>
                  </a:lnTo>
                  <a:lnTo>
                    <a:pt x="269" y="105"/>
                  </a:lnTo>
                  <a:lnTo>
                    <a:pt x="273" y="105"/>
                  </a:lnTo>
                  <a:close/>
                </a:path>
              </a:pathLst>
            </a:custGeom>
            <a:solidFill>
              <a:srgbClr val="D1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60"/>
            <p:cNvSpPr>
              <a:spLocks/>
            </p:cNvSpPr>
            <p:nvPr/>
          </p:nvSpPr>
          <p:spPr bwMode="auto">
            <a:xfrm>
              <a:off x="1540" y="1675"/>
              <a:ext cx="2505" cy="1845"/>
            </a:xfrm>
            <a:custGeom>
              <a:avLst/>
              <a:gdLst>
                <a:gd name="T0" fmla="*/ 22880 w 1496"/>
                <a:gd name="T1" fmla="*/ 8934 h 1103"/>
                <a:gd name="T2" fmla="*/ 17297 w 1496"/>
                <a:gd name="T3" fmla="*/ 8390 h 1103"/>
                <a:gd name="T4" fmla="*/ 9521 w 1496"/>
                <a:gd name="T5" fmla="*/ 8934 h 1103"/>
                <a:gd name="T6" fmla="*/ 2286 w 1496"/>
                <a:gd name="T7" fmla="*/ 13221 h 1103"/>
                <a:gd name="T8" fmla="*/ 0 w 1496"/>
                <a:gd name="T9" fmla="*/ 19564 h 1103"/>
                <a:gd name="T10" fmla="*/ 1211 w 1496"/>
                <a:gd name="T11" fmla="*/ 23903 h 1103"/>
                <a:gd name="T12" fmla="*/ 4648 w 1496"/>
                <a:gd name="T13" fmla="*/ 27605 h 1103"/>
                <a:gd name="T14" fmla="*/ 11070 w 1496"/>
                <a:gd name="T15" fmla="*/ 31166 h 1103"/>
                <a:gd name="T16" fmla="*/ 21006 w 1496"/>
                <a:gd name="T17" fmla="*/ 34438 h 1103"/>
                <a:gd name="T18" fmla="*/ 34353 w 1496"/>
                <a:gd name="T19" fmla="*/ 37904 h 1103"/>
                <a:gd name="T20" fmla="*/ 51666 w 1496"/>
                <a:gd name="T21" fmla="*/ 40998 h 1103"/>
                <a:gd name="T22" fmla="*/ 73499 w 1496"/>
                <a:gd name="T23" fmla="*/ 44382 h 1103"/>
                <a:gd name="T24" fmla="*/ 80893 w 1496"/>
                <a:gd name="T25" fmla="*/ 281710 h 1103"/>
                <a:gd name="T26" fmla="*/ 83010 w 1496"/>
                <a:gd name="T27" fmla="*/ 283151 h 1103"/>
                <a:gd name="T28" fmla="*/ 89425 w 1496"/>
                <a:gd name="T29" fmla="*/ 287082 h 1103"/>
                <a:gd name="T30" fmla="*/ 100161 w 1496"/>
                <a:gd name="T31" fmla="*/ 292898 h 1103"/>
                <a:gd name="T32" fmla="*/ 114332 w 1496"/>
                <a:gd name="T33" fmla="*/ 299270 h 1103"/>
                <a:gd name="T34" fmla="*/ 133308 w 1496"/>
                <a:gd name="T35" fmla="*/ 305678 h 1103"/>
                <a:gd name="T36" fmla="*/ 155754 w 1496"/>
                <a:gd name="T37" fmla="*/ 310928 h 1103"/>
                <a:gd name="T38" fmla="*/ 182448 w 1496"/>
                <a:gd name="T39" fmla="*/ 315023 h 1103"/>
                <a:gd name="T40" fmla="*/ 212977 w 1496"/>
                <a:gd name="T41" fmla="*/ 316385 h 1103"/>
                <a:gd name="T42" fmla="*/ 229656 w 1496"/>
                <a:gd name="T43" fmla="*/ 315851 h 1103"/>
                <a:gd name="T44" fmla="*/ 246409 w 1496"/>
                <a:gd name="T45" fmla="*/ 314647 h 1103"/>
                <a:gd name="T46" fmla="*/ 264643 w 1496"/>
                <a:gd name="T47" fmla="*/ 312043 h 1103"/>
                <a:gd name="T48" fmla="*/ 283415 w 1496"/>
                <a:gd name="T49" fmla="*/ 308697 h 1103"/>
                <a:gd name="T50" fmla="*/ 303217 w 1496"/>
                <a:gd name="T51" fmla="*/ 303654 h 1103"/>
                <a:gd name="T52" fmla="*/ 324026 w 1496"/>
                <a:gd name="T53" fmla="*/ 297714 h 1103"/>
                <a:gd name="T54" fmla="*/ 345842 w 1496"/>
                <a:gd name="T55" fmla="*/ 290513 h 1103"/>
                <a:gd name="T56" fmla="*/ 368193 w 1496"/>
                <a:gd name="T57" fmla="*/ 281710 h 1103"/>
                <a:gd name="T58" fmla="*/ 343545 w 1496"/>
                <a:gd name="T59" fmla="*/ 41289 h 1103"/>
                <a:gd name="T60" fmla="*/ 349851 w 1496"/>
                <a:gd name="T61" fmla="*/ 40802 h 1103"/>
                <a:gd name="T62" fmla="*/ 361008 w 1496"/>
                <a:gd name="T63" fmla="*/ 39267 h 1103"/>
                <a:gd name="T64" fmla="*/ 374852 w 1496"/>
                <a:gd name="T65" fmla="*/ 37904 h 1103"/>
                <a:gd name="T66" fmla="*/ 390242 w 1496"/>
                <a:gd name="T67" fmla="*/ 35461 h 1103"/>
                <a:gd name="T68" fmla="*/ 405378 w 1496"/>
                <a:gd name="T69" fmla="*/ 32425 h 1103"/>
                <a:gd name="T70" fmla="*/ 418097 w 1496"/>
                <a:gd name="T71" fmla="*/ 29527 h 1103"/>
                <a:gd name="T72" fmla="*/ 426746 w 1496"/>
                <a:gd name="T73" fmla="*/ 25929 h 1103"/>
                <a:gd name="T74" fmla="*/ 431878 w 1496"/>
                <a:gd name="T75" fmla="*/ 19666 h 1103"/>
                <a:gd name="T76" fmla="*/ 434073 w 1496"/>
                <a:gd name="T77" fmla="*/ 11757 h 1103"/>
                <a:gd name="T78" fmla="*/ 431942 w 1496"/>
                <a:gd name="T79" fmla="*/ 4297 h 1103"/>
                <a:gd name="T80" fmla="*/ 425535 w 1496"/>
                <a:gd name="T81" fmla="*/ 291 h 1103"/>
                <a:gd name="T82" fmla="*/ 418742 w 1496"/>
                <a:gd name="T83" fmla="*/ 291 h 1103"/>
                <a:gd name="T84" fmla="*/ 410865 w 1496"/>
                <a:gd name="T85" fmla="*/ 1209 h 1103"/>
                <a:gd name="T86" fmla="*/ 398772 w 1496"/>
                <a:gd name="T87" fmla="*/ 2280 h 1103"/>
                <a:gd name="T88" fmla="*/ 382476 w 1496"/>
                <a:gd name="T89" fmla="*/ 4297 h 1103"/>
                <a:gd name="T90" fmla="*/ 362706 w 1496"/>
                <a:gd name="T91" fmla="*/ 6380 h 1103"/>
                <a:gd name="T92" fmla="*/ 339853 w 1496"/>
                <a:gd name="T93" fmla="*/ 8390 h 1103"/>
                <a:gd name="T94" fmla="*/ 313940 w 1496"/>
                <a:gd name="T95" fmla="*/ 10672 h 1103"/>
                <a:gd name="T96" fmla="*/ 286456 w 1496"/>
                <a:gd name="T97" fmla="*/ 12674 h 1103"/>
                <a:gd name="T98" fmla="*/ 256865 w 1496"/>
                <a:gd name="T99" fmla="*/ 14583 h 1103"/>
                <a:gd name="T100" fmla="*/ 225798 w 1496"/>
                <a:gd name="T101" fmla="*/ 16292 h 1103"/>
                <a:gd name="T102" fmla="*/ 194059 w 1496"/>
                <a:gd name="T103" fmla="*/ 17107 h 1103"/>
                <a:gd name="T104" fmla="*/ 161862 w 1496"/>
                <a:gd name="T105" fmla="*/ 17523 h 1103"/>
                <a:gd name="T106" fmla="*/ 129649 w 1496"/>
                <a:gd name="T107" fmla="*/ 17107 h 1103"/>
                <a:gd name="T108" fmla="*/ 98072 w 1496"/>
                <a:gd name="T109" fmla="*/ 16292 h 1103"/>
                <a:gd name="T110" fmla="*/ 67255 w 1496"/>
                <a:gd name="T111" fmla="*/ 14486 h 1103"/>
                <a:gd name="T112" fmla="*/ 38020 w 1496"/>
                <a:gd name="T113" fmla="*/ 10943 h 110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496" h="1103">
                  <a:moveTo>
                    <a:pt x="82" y="31"/>
                  </a:moveTo>
                  <a:lnTo>
                    <a:pt x="79" y="31"/>
                  </a:lnTo>
                  <a:lnTo>
                    <a:pt x="72" y="30"/>
                  </a:lnTo>
                  <a:lnTo>
                    <a:pt x="60" y="29"/>
                  </a:lnTo>
                  <a:lnTo>
                    <a:pt x="46" y="29"/>
                  </a:lnTo>
                  <a:lnTo>
                    <a:pt x="33" y="31"/>
                  </a:lnTo>
                  <a:lnTo>
                    <a:pt x="20" y="37"/>
                  </a:lnTo>
                  <a:lnTo>
                    <a:pt x="8" y="46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1" y="75"/>
                  </a:lnTo>
                  <a:lnTo>
                    <a:pt x="4" y="83"/>
                  </a:lnTo>
                  <a:lnTo>
                    <a:pt x="8" y="90"/>
                  </a:lnTo>
                  <a:lnTo>
                    <a:pt x="16" y="96"/>
                  </a:lnTo>
                  <a:lnTo>
                    <a:pt x="26" y="103"/>
                  </a:lnTo>
                  <a:lnTo>
                    <a:pt x="38" y="109"/>
                  </a:lnTo>
                  <a:lnTo>
                    <a:pt x="53" y="114"/>
                  </a:lnTo>
                  <a:lnTo>
                    <a:pt x="72" y="120"/>
                  </a:lnTo>
                  <a:lnTo>
                    <a:pt x="94" y="126"/>
                  </a:lnTo>
                  <a:lnTo>
                    <a:pt x="118" y="132"/>
                  </a:lnTo>
                  <a:lnTo>
                    <a:pt x="147" y="137"/>
                  </a:lnTo>
                  <a:lnTo>
                    <a:pt x="178" y="143"/>
                  </a:lnTo>
                  <a:lnTo>
                    <a:pt x="213" y="149"/>
                  </a:lnTo>
                  <a:lnTo>
                    <a:pt x="253" y="155"/>
                  </a:lnTo>
                  <a:lnTo>
                    <a:pt x="295" y="160"/>
                  </a:lnTo>
                  <a:lnTo>
                    <a:pt x="279" y="982"/>
                  </a:lnTo>
                  <a:lnTo>
                    <a:pt x="281" y="983"/>
                  </a:lnTo>
                  <a:lnTo>
                    <a:pt x="286" y="987"/>
                  </a:lnTo>
                  <a:lnTo>
                    <a:pt x="295" y="993"/>
                  </a:lnTo>
                  <a:lnTo>
                    <a:pt x="308" y="1001"/>
                  </a:lnTo>
                  <a:lnTo>
                    <a:pt x="324" y="1010"/>
                  </a:lnTo>
                  <a:lnTo>
                    <a:pt x="345" y="1021"/>
                  </a:lnTo>
                  <a:lnTo>
                    <a:pt x="368" y="1031"/>
                  </a:lnTo>
                  <a:lnTo>
                    <a:pt x="394" y="1043"/>
                  </a:lnTo>
                  <a:lnTo>
                    <a:pt x="425" y="1054"/>
                  </a:lnTo>
                  <a:lnTo>
                    <a:pt x="459" y="1066"/>
                  </a:lnTo>
                  <a:lnTo>
                    <a:pt x="497" y="1076"/>
                  </a:lnTo>
                  <a:lnTo>
                    <a:pt x="537" y="1084"/>
                  </a:lnTo>
                  <a:lnTo>
                    <a:pt x="581" y="1092"/>
                  </a:lnTo>
                  <a:lnTo>
                    <a:pt x="629" y="1098"/>
                  </a:lnTo>
                  <a:lnTo>
                    <a:pt x="680" y="1101"/>
                  </a:lnTo>
                  <a:lnTo>
                    <a:pt x="734" y="1103"/>
                  </a:lnTo>
                  <a:lnTo>
                    <a:pt x="762" y="1103"/>
                  </a:lnTo>
                  <a:lnTo>
                    <a:pt x="791" y="1101"/>
                  </a:lnTo>
                  <a:lnTo>
                    <a:pt x="820" y="1099"/>
                  </a:lnTo>
                  <a:lnTo>
                    <a:pt x="849" y="1097"/>
                  </a:lnTo>
                  <a:lnTo>
                    <a:pt x="881" y="1092"/>
                  </a:lnTo>
                  <a:lnTo>
                    <a:pt x="912" y="1088"/>
                  </a:lnTo>
                  <a:lnTo>
                    <a:pt x="944" y="1082"/>
                  </a:lnTo>
                  <a:lnTo>
                    <a:pt x="977" y="1076"/>
                  </a:lnTo>
                  <a:lnTo>
                    <a:pt x="1011" y="1068"/>
                  </a:lnTo>
                  <a:lnTo>
                    <a:pt x="1045" y="1059"/>
                  </a:lnTo>
                  <a:lnTo>
                    <a:pt x="1081" y="1050"/>
                  </a:lnTo>
                  <a:lnTo>
                    <a:pt x="1117" y="1038"/>
                  </a:lnTo>
                  <a:lnTo>
                    <a:pt x="1154" y="1027"/>
                  </a:lnTo>
                  <a:lnTo>
                    <a:pt x="1192" y="1013"/>
                  </a:lnTo>
                  <a:lnTo>
                    <a:pt x="1230" y="998"/>
                  </a:lnTo>
                  <a:lnTo>
                    <a:pt x="1269" y="982"/>
                  </a:lnTo>
                  <a:lnTo>
                    <a:pt x="1180" y="144"/>
                  </a:lnTo>
                  <a:lnTo>
                    <a:pt x="1184" y="144"/>
                  </a:lnTo>
                  <a:lnTo>
                    <a:pt x="1192" y="143"/>
                  </a:lnTo>
                  <a:lnTo>
                    <a:pt x="1206" y="142"/>
                  </a:lnTo>
                  <a:lnTo>
                    <a:pt x="1223" y="140"/>
                  </a:lnTo>
                  <a:lnTo>
                    <a:pt x="1244" y="137"/>
                  </a:lnTo>
                  <a:lnTo>
                    <a:pt x="1267" y="135"/>
                  </a:lnTo>
                  <a:lnTo>
                    <a:pt x="1292" y="132"/>
                  </a:lnTo>
                  <a:lnTo>
                    <a:pt x="1318" y="127"/>
                  </a:lnTo>
                  <a:lnTo>
                    <a:pt x="1345" y="124"/>
                  </a:lnTo>
                  <a:lnTo>
                    <a:pt x="1371" y="119"/>
                  </a:lnTo>
                  <a:lnTo>
                    <a:pt x="1397" y="113"/>
                  </a:lnTo>
                  <a:lnTo>
                    <a:pt x="1420" y="109"/>
                  </a:lnTo>
                  <a:lnTo>
                    <a:pt x="1441" y="103"/>
                  </a:lnTo>
                  <a:lnTo>
                    <a:pt x="1458" y="96"/>
                  </a:lnTo>
                  <a:lnTo>
                    <a:pt x="1471" y="90"/>
                  </a:lnTo>
                  <a:lnTo>
                    <a:pt x="1479" y="83"/>
                  </a:lnTo>
                  <a:lnTo>
                    <a:pt x="1488" y="69"/>
                  </a:lnTo>
                  <a:lnTo>
                    <a:pt x="1494" y="54"/>
                  </a:lnTo>
                  <a:lnTo>
                    <a:pt x="1496" y="41"/>
                  </a:lnTo>
                  <a:lnTo>
                    <a:pt x="1495" y="27"/>
                  </a:lnTo>
                  <a:lnTo>
                    <a:pt x="1489" y="15"/>
                  </a:lnTo>
                  <a:lnTo>
                    <a:pt x="1481" y="7"/>
                  </a:lnTo>
                  <a:lnTo>
                    <a:pt x="1467" y="1"/>
                  </a:lnTo>
                  <a:lnTo>
                    <a:pt x="1450" y="0"/>
                  </a:lnTo>
                  <a:lnTo>
                    <a:pt x="1443" y="1"/>
                  </a:lnTo>
                  <a:lnTo>
                    <a:pt x="1431" y="3"/>
                  </a:lnTo>
                  <a:lnTo>
                    <a:pt x="1416" y="4"/>
                  </a:lnTo>
                  <a:lnTo>
                    <a:pt x="1397" y="6"/>
                  </a:lnTo>
                  <a:lnTo>
                    <a:pt x="1374" y="8"/>
                  </a:lnTo>
                  <a:lnTo>
                    <a:pt x="1347" y="12"/>
                  </a:lnTo>
                  <a:lnTo>
                    <a:pt x="1318" y="15"/>
                  </a:lnTo>
                  <a:lnTo>
                    <a:pt x="1285" y="19"/>
                  </a:lnTo>
                  <a:lnTo>
                    <a:pt x="1250" y="22"/>
                  </a:lnTo>
                  <a:lnTo>
                    <a:pt x="1211" y="26"/>
                  </a:lnTo>
                  <a:lnTo>
                    <a:pt x="1171" y="29"/>
                  </a:lnTo>
                  <a:lnTo>
                    <a:pt x="1128" y="34"/>
                  </a:lnTo>
                  <a:lnTo>
                    <a:pt x="1082" y="37"/>
                  </a:lnTo>
                  <a:lnTo>
                    <a:pt x="1036" y="41"/>
                  </a:lnTo>
                  <a:lnTo>
                    <a:pt x="987" y="44"/>
                  </a:lnTo>
                  <a:lnTo>
                    <a:pt x="937" y="48"/>
                  </a:lnTo>
                  <a:lnTo>
                    <a:pt x="885" y="51"/>
                  </a:lnTo>
                  <a:lnTo>
                    <a:pt x="832" y="53"/>
                  </a:lnTo>
                  <a:lnTo>
                    <a:pt x="778" y="57"/>
                  </a:lnTo>
                  <a:lnTo>
                    <a:pt x="724" y="58"/>
                  </a:lnTo>
                  <a:lnTo>
                    <a:pt x="669" y="60"/>
                  </a:lnTo>
                  <a:lnTo>
                    <a:pt x="613" y="61"/>
                  </a:lnTo>
                  <a:lnTo>
                    <a:pt x="558" y="61"/>
                  </a:lnTo>
                  <a:lnTo>
                    <a:pt x="503" y="61"/>
                  </a:lnTo>
                  <a:lnTo>
                    <a:pt x="447" y="60"/>
                  </a:lnTo>
                  <a:lnTo>
                    <a:pt x="392" y="59"/>
                  </a:lnTo>
                  <a:lnTo>
                    <a:pt x="338" y="57"/>
                  </a:lnTo>
                  <a:lnTo>
                    <a:pt x="284" y="53"/>
                  </a:lnTo>
                  <a:lnTo>
                    <a:pt x="232" y="50"/>
                  </a:lnTo>
                  <a:lnTo>
                    <a:pt x="180" y="44"/>
                  </a:lnTo>
                  <a:lnTo>
                    <a:pt x="131" y="38"/>
                  </a:lnTo>
                  <a:lnTo>
                    <a:pt x="82" y="31"/>
                  </a:lnTo>
                  <a:close/>
                </a:path>
              </a:pathLst>
            </a:custGeom>
            <a:solidFill>
              <a:srgbClr val="196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61"/>
            <p:cNvSpPr>
              <a:spLocks/>
            </p:cNvSpPr>
            <p:nvPr/>
          </p:nvSpPr>
          <p:spPr bwMode="auto">
            <a:xfrm>
              <a:off x="1534" y="1715"/>
              <a:ext cx="1617" cy="158"/>
            </a:xfrm>
            <a:custGeom>
              <a:avLst/>
              <a:gdLst>
                <a:gd name="T0" fmla="*/ 7725 w 965"/>
                <a:gd name="T1" fmla="*/ 472 h 95"/>
                <a:gd name="T2" fmla="*/ 4338 w 965"/>
                <a:gd name="T3" fmla="*/ 2748 h 95"/>
                <a:gd name="T4" fmla="*/ 489 w 965"/>
                <a:gd name="T5" fmla="*/ 6794 h 95"/>
                <a:gd name="T6" fmla="*/ 489 w 965"/>
                <a:gd name="T7" fmla="*/ 11745 h 95"/>
                <a:gd name="T8" fmla="*/ 4052 w 965"/>
                <a:gd name="T9" fmla="*/ 15867 h 95"/>
                <a:gd name="T10" fmla="*/ 8740 w 965"/>
                <a:gd name="T11" fmla="*/ 17501 h 95"/>
                <a:gd name="T12" fmla="*/ 16755 w 965"/>
                <a:gd name="T13" fmla="*/ 19071 h 95"/>
                <a:gd name="T14" fmla="*/ 28075 w 965"/>
                <a:gd name="T15" fmla="*/ 20743 h 95"/>
                <a:gd name="T16" fmla="*/ 41573 w 965"/>
                <a:gd name="T17" fmla="*/ 21889 h 95"/>
                <a:gd name="T18" fmla="*/ 57037 w 965"/>
                <a:gd name="T19" fmla="*/ 23199 h 95"/>
                <a:gd name="T20" fmla="*/ 74886 w 965"/>
                <a:gd name="T21" fmla="*/ 23933 h 95"/>
                <a:gd name="T22" fmla="*/ 93833 w 965"/>
                <a:gd name="T23" fmla="*/ 25105 h 95"/>
                <a:gd name="T24" fmla="*/ 114690 w 965"/>
                <a:gd name="T25" fmla="*/ 25593 h 95"/>
                <a:gd name="T26" fmla="*/ 136590 w 965"/>
                <a:gd name="T27" fmla="*/ 25593 h 95"/>
                <a:gd name="T28" fmla="*/ 159131 w 965"/>
                <a:gd name="T29" fmla="*/ 25593 h 95"/>
                <a:gd name="T30" fmla="*/ 181871 w 965"/>
                <a:gd name="T31" fmla="*/ 25218 h 95"/>
                <a:gd name="T32" fmla="*/ 204767 w 965"/>
                <a:gd name="T33" fmla="*/ 24254 h 95"/>
                <a:gd name="T34" fmla="*/ 227777 w 965"/>
                <a:gd name="T35" fmla="*/ 23199 h 95"/>
                <a:gd name="T36" fmla="*/ 250290 w 965"/>
                <a:gd name="T37" fmla="*/ 21545 h 95"/>
                <a:gd name="T38" fmla="*/ 271924 w 965"/>
                <a:gd name="T39" fmla="*/ 19496 h 95"/>
                <a:gd name="T40" fmla="*/ 281616 w 965"/>
                <a:gd name="T41" fmla="*/ 18035 h 95"/>
                <a:gd name="T42" fmla="*/ 276973 w 965"/>
                <a:gd name="T43" fmla="*/ 18035 h 95"/>
                <a:gd name="T44" fmla="*/ 268352 w 965"/>
                <a:gd name="T45" fmla="*/ 18348 h 95"/>
                <a:gd name="T46" fmla="*/ 256203 w 965"/>
                <a:gd name="T47" fmla="*/ 18348 h 95"/>
                <a:gd name="T48" fmla="*/ 240665 w 965"/>
                <a:gd name="T49" fmla="*/ 18348 h 95"/>
                <a:gd name="T50" fmla="*/ 222447 w 965"/>
                <a:gd name="T51" fmla="*/ 18348 h 95"/>
                <a:gd name="T52" fmla="*/ 202445 w 965"/>
                <a:gd name="T53" fmla="*/ 18035 h 95"/>
                <a:gd name="T54" fmla="*/ 180953 w 965"/>
                <a:gd name="T55" fmla="*/ 17814 h 95"/>
                <a:gd name="T56" fmla="*/ 158315 w 965"/>
                <a:gd name="T57" fmla="*/ 17136 h 95"/>
                <a:gd name="T58" fmla="*/ 135049 w 965"/>
                <a:gd name="T59" fmla="*/ 16151 h 95"/>
                <a:gd name="T60" fmla="*/ 111618 w 965"/>
                <a:gd name="T61" fmla="*/ 15095 h 95"/>
                <a:gd name="T62" fmla="*/ 89141 w 965"/>
                <a:gd name="T63" fmla="*/ 13473 h 95"/>
                <a:gd name="T64" fmla="*/ 68140 w 965"/>
                <a:gd name="T65" fmla="*/ 11299 h 95"/>
                <a:gd name="T66" fmla="*/ 47632 w 965"/>
                <a:gd name="T67" fmla="*/ 8830 h 95"/>
                <a:gd name="T68" fmla="*/ 29909 w 965"/>
                <a:gd name="T69" fmla="*/ 5621 h 95"/>
                <a:gd name="T70" fmla="*/ 14806 w 965"/>
                <a:gd name="T71" fmla="*/ 2456 h 9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965" h="95">
                  <a:moveTo>
                    <a:pt x="29" y="0"/>
                  </a:moveTo>
                  <a:lnTo>
                    <a:pt x="26" y="2"/>
                  </a:lnTo>
                  <a:lnTo>
                    <a:pt x="22" y="5"/>
                  </a:lnTo>
                  <a:lnTo>
                    <a:pt x="15" y="10"/>
                  </a:lnTo>
                  <a:lnTo>
                    <a:pt x="8" y="15"/>
                  </a:lnTo>
                  <a:lnTo>
                    <a:pt x="2" y="25"/>
                  </a:lnTo>
                  <a:lnTo>
                    <a:pt x="0" y="34"/>
                  </a:lnTo>
                  <a:lnTo>
                    <a:pt x="2" y="44"/>
                  </a:lnTo>
                  <a:lnTo>
                    <a:pt x="9" y="56"/>
                  </a:lnTo>
                  <a:lnTo>
                    <a:pt x="14" y="59"/>
                  </a:lnTo>
                  <a:lnTo>
                    <a:pt x="21" y="62"/>
                  </a:lnTo>
                  <a:lnTo>
                    <a:pt x="30" y="65"/>
                  </a:lnTo>
                  <a:lnTo>
                    <a:pt x="43" y="67"/>
                  </a:lnTo>
                  <a:lnTo>
                    <a:pt x="57" y="71"/>
                  </a:lnTo>
                  <a:lnTo>
                    <a:pt x="75" y="73"/>
                  </a:lnTo>
                  <a:lnTo>
                    <a:pt x="96" y="77"/>
                  </a:lnTo>
                  <a:lnTo>
                    <a:pt x="117" y="79"/>
                  </a:lnTo>
                  <a:lnTo>
                    <a:pt x="142" y="81"/>
                  </a:lnTo>
                  <a:lnTo>
                    <a:pt x="167" y="83"/>
                  </a:lnTo>
                  <a:lnTo>
                    <a:pt x="195" y="86"/>
                  </a:lnTo>
                  <a:lnTo>
                    <a:pt x="225" y="88"/>
                  </a:lnTo>
                  <a:lnTo>
                    <a:pt x="256" y="89"/>
                  </a:lnTo>
                  <a:lnTo>
                    <a:pt x="288" y="91"/>
                  </a:lnTo>
                  <a:lnTo>
                    <a:pt x="321" y="93"/>
                  </a:lnTo>
                  <a:lnTo>
                    <a:pt x="356" y="94"/>
                  </a:lnTo>
                  <a:lnTo>
                    <a:pt x="392" y="95"/>
                  </a:lnTo>
                  <a:lnTo>
                    <a:pt x="428" y="95"/>
                  </a:lnTo>
                  <a:lnTo>
                    <a:pt x="467" y="95"/>
                  </a:lnTo>
                  <a:lnTo>
                    <a:pt x="505" y="95"/>
                  </a:lnTo>
                  <a:lnTo>
                    <a:pt x="544" y="95"/>
                  </a:lnTo>
                  <a:lnTo>
                    <a:pt x="582" y="95"/>
                  </a:lnTo>
                  <a:lnTo>
                    <a:pt x="622" y="94"/>
                  </a:lnTo>
                  <a:lnTo>
                    <a:pt x="661" y="93"/>
                  </a:lnTo>
                  <a:lnTo>
                    <a:pt x="700" y="90"/>
                  </a:lnTo>
                  <a:lnTo>
                    <a:pt x="740" y="89"/>
                  </a:lnTo>
                  <a:lnTo>
                    <a:pt x="779" y="86"/>
                  </a:lnTo>
                  <a:lnTo>
                    <a:pt x="817" y="83"/>
                  </a:lnTo>
                  <a:lnTo>
                    <a:pt x="856" y="80"/>
                  </a:lnTo>
                  <a:lnTo>
                    <a:pt x="893" y="77"/>
                  </a:lnTo>
                  <a:lnTo>
                    <a:pt x="930" y="72"/>
                  </a:lnTo>
                  <a:lnTo>
                    <a:pt x="965" y="67"/>
                  </a:lnTo>
                  <a:lnTo>
                    <a:pt x="963" y="67"/>
                  </a:lnTo>
                  <a:lnTo>
                    <a:pt x="957" y="67"/>
                  </a:lnTo>
                  <a:lnTo>
                    <a:pt x="947" y="67"/>
                  </a:lnTo>
                  <a:lnTo>
                    <a:pt x="934" y="67"/>
                  </a:lnTo>
                  <a:lnTo>
                    <a:pt x="918" y="68"/>
                  </a:lnTo>
                  <a:lnTo>
                    <a:pt x="897" y="68"/>
                  </a:lnTo>
                  <a:lnTo>
                    <a:pt x="876" y="68"/>
                  </a:lnTo>
                  <a:lnTo>
                    <a:pt x="850" y="68"/>
                  </a:lnTo>
                  <a:lnTo>
                    <a:pt x="823" y="68"/>
                  </a:lnTo>
                  <a:lnTo>
                    <a:pt x="793" y="68"/>
                  </a:lnTo>
                  <a:lnTo>
                    <a:pt x="761" y="68"/>
                  </a:lnTo>
                  <a:lnTo>
                    <a:pt x="727" y="68"/>
                  </a:lnTo>
                  <a:lnTo>
                    <a:pt x="692" y="67"/>
                  </a:lnTo>
                  <a:lnTo>
                    <a:pt x="655" y="67"/>
                  </a:lnTo>
                  <a:lnTo>
                    <a:pt x="619" y="66"/>
                  </a:lnTo>
                  <a:lnTo>
                    <a:pt x="581" y="65"/>
                  </a:lnTo>
                  <a:lnTo>
                    <a:pt x="541" y="64"/>
                  </a:lnTo>
                  <a:lnTo>
                    <a:pt x="501" y="62"/>
                  </a:lnTo>
                  <a:lnTo>
                    <a:pt x="462" y="60"/>
                  </a:lnTo>
                  <a:lnTo>
                    <a:pt x="423" y="58"/>
                  </a:lnTo>
                  <a:lnTo>
                    <a:pt x="382" y="56"/>
                  </a:lnTo>
                  <a:lnTo>
                    <a:pt x="344" y="52"/>
                  </a:lnTo>
                  <a:lnTo>
                    <a:pt x="305" y="50"/>
                  </a:lnTo>
                  <a:lnTo>
                    <a:pt x="268" y="45"/>
                  </a:lnTo>
                  <a:lnTo>
                    <a:pt x="233" y="42"/>
                  </a:lnTo>
                  <a:lnTo>
                    <a:pt x="197" y="37"/>
                  </a:lnTo>
                  <a:lnTo>
                    <a:pt x="163" y="33"/>
                  </a:lnTo>
                  <a:lnTo>
                    <a:pt x="132" y="27"/>
                  </a:lnTo>
                  <a:lnTo>
                    <a:pt x="102" y="21"/>
                  </a:lnTo>
                  <a:lnTo>
                    <a:pt x="76" y="15"/>
                  </a:lnTo>
                  <a:lnTo>
                    <a:pt x="51" y="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6091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62"/>
            <p:cNvSpPr>
              <a:spLocks/>
            </p:cNvSpPr>
            <p:nvPr/>
          </p:nvSpPr>
          <p:spPr bwMode="auto">
            <a:xfrm>
              <a:off x="2069" y="1916"/>
              <a:ext cx="1594" cy="1537"/>
            </a:xfrm>
            <a:custGeom>
              <a:avLst/>
              <a:gdLst>
                <a:gd name="T0" fmla="*/ 0 w 953"/>
                <a:gd name="T1" fmla="*/ 28024 h 918"/>
                <a:gd name="T2" fmla="*/ 487 w 953"/>
                <a:gd name="T3" fmla="*/ 28024 h 918"/>
                <a:gd name="T4" fmla="*/ 2567 w 953"/>
                <a:gd name="T5" fmla="*/ 27904 h 918"/>
                <a:gd name="T6" fmla="*/ 5657 w 953"/>
                <a:gd name="T7" fmla="*/ 27472 h 918"/>
                <a:gd name="T8" fmla="*/ 10183 w 953"/>
                <a:gd name="T9" fmla="*/ 27472 h 918"/>
                <a:gd name="T10" fmla="*/ 14931 w 953"/>
                <a:gd name="T11" fmla="*/ 27180 h 918"/>
                <a:gd name="T12" fmla="*/ 21192 w 953"/>
                <a:gd name="T13" fmla="*/ 27180 h 918"/>
                <a:gd name="T14" fmla="*/ 28051 w 953"/>
                <a:gd name="T15" fmla="*/ 27472 h 918"/>
                <a:gd name="T16" fmla="*/ 35446 w 953"/>
                <a:gd name="T17" fmla="*/ 27904 h 918"/>
                <a:gd name="T18" fmla="*/ 43884 w 953"/>
                <a:gd name="T19" fmla="*/ 28391 h 918"/>
                <a:gd name="T20" fmla="*/ 52441 w 953"/>
                <a:gd name="T21" fmla="*/ 29588 h 918"/>
                <a:gd name="T22" fmla="*/ 61683 w 953"/>
                <a:gd name="T23" fmla="*/ 30614 h 918"/>
                <a:gd name="T24" fmla="*/ 71317 w 953"/>
                <a:gd name="T25" fmla="*/ 32667 h 918"/>
                <a:gd name="T26" fmla="*/ 81033 w 953"/>
                <a:gd name="T27" fmla="*/ 35379 h 918"/>
                <a:gd name="T28" fmla="*/ 91219 w 953"/>
                <a:gd name="T29" fmla="*/ 38576 h 918"/>
                <a:gd name="T30" fmla="*/ 101446 w 953"/>
                <a:gd name="T31" fmla="*/ 42599 h 918"/>
                <a:gd name="T32" fmla="*/ 111562 w 953"/>
                <a:gd name="T33" fmla="*/ 46920 h 918"/>
                <a:gd name="T34" fmla="*/ 121527 w 953"/>
                <a:gd name="T35" fmla="*/ 52116 h 918"/>
                <a:gd name="T36" fmla="*/ 131618 w 953"/>
                <a:gd name="T37" fmla="*/ 58307 h 918"/>
                <a:gd name="T38" fmla="*/ 141088 w 953"/>
                <a:gd name="T39" fmla="*/ 65207 h 918"/>
                <a:gd name="T40" fmla="*/ 150077 w 953"/>
                <a:gd name="T41" fmla="*/ 73443 h 918"/>
                <a:gd name="T42" fmla="*/ 159015 w 953"/>
                <a:gd name="T43" fmla="*/ 82163 h 918"/>
                <a:gd name="T44" fmla="*/ 167422 w 953"/>
                <a:gd name="T45" fmla="*/ 92429 h 918"/>
                <a:gd name="T46" fmla="*/ 175067 w 953"/>
                <a:gd name="T47" fmla="*/ 103491 h 918"/>
                <a:gd name="T48" fmla="*/ 181980 w 953"/>
                <a:gd name="T49" fmla="*/ 116110 h 918"/>
                <a:gd name="T50" fmla="*/ 187998 w 953"/>
                <a:gd name="T51" fmla="*/ 129858 h 918"/>
                <a:gd name="T52" fmla="*/ 193148 w 953"/>
                <a:gd name="T53" fmla="*/ 144883 h 918"/>
                <a:gd name="T54" fmla="*/ 197437 w 953"/>
                <a:gd name="T55" fmla="*/ 161479 h 918"/>
                <a:gd name="T56" fmla="*/ 200310 w 953"/>
                <a:gd name="T57" fmla="*/ 179201 h 918"/>
                <a:gd name="T58" fmla="*/ 202353 w 953"/>
                <a:gd name="T59" fmla="*/ 198209 h 918"/>
                <a:gd name="T60" fmla="*/ 203268 w 953"/>
                <a:gd name="T61" fmla="*/ 219274 h 918"/>
                <a:gd name="T62" fmla="*/ 202353 w 953"/>
                <a:gd name="T63" fmla="*/ 241657 h 918"/>
                <a:gd name="T64" fmla="*/ 200310 w 953"/>
                <a:gd name="T65" fmla="*/ 266032 h 918"/>
                <a:gd name="T66" fmla="*/ 273131 w 953"/>
                <a:gd name="T67" fmla="*/ 242868 h 918"/>
                <a:gd name="T68" fmla="*/ 247647 w 953"/>
                <a:gd name="T69" fmla="*/ 0 h 918"/>
                <a:gd name="T70" fmla="*/ 0 w 953"/>
                <a:gd name="T71" fmla="*/ 5684 h 918"/>
                <a:gd name="T72" fmla="*/ 0 w 953"/>
                <a:gd name="T73" fmla="*/ 28024 h 91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953" h="918">
                  <a:moveTo>
                    <a:pt x="0" y="97"/>
                  </a:moveTo>
                  <a:lnTo>
                    <a:pt x="2" y="97"/>
                  </a:lnTo>
                  <a:lnTo>
                    <a:pt x="9" y="96"/>
                  </a:lnTo>
                  <a:lnTo>
                    <a:pt x="20" y="95"/>
                  </a:lnTo>
                  <a:lnTo>
                    <a:pt x="35" y="95"/>
                  </a:lnTo>
                  <a:lnTo>
                    <a:pt x="52" y="94"/>
                  </a:lnTo>
                  <a:lnTo>
                    <a:pt x="74" y="94"/>
                  </a:lnTo>
                  <a:lnTo>
                    <a:pt x="98" y="95"/>
                  </a:lnTo>
                  <a:lnTo>
                    <a:pt x="124" y="96"/>
                  </a:lnTo>
                  <a:lnTo>
                    <a:pt x="153" y="98"/>
                  </a:lnTo>
                  <a:lnTo>
                    <a:pt x="183" y="102"/>
                  </a:lnTo>
                  <a:lnTo>
                    <a:pt x="215" y="106"/>
                  </a:lnTo>
                  <a:lnTo>
                    <a:pt x="249" y="113"/>
                  </a:lnTo>
                  <a:lnTo>
                    <a:pt x="283" y="122"/>
                  </a:lnTo>
                  <a:lnTo>
                    <a:pt x="318" y="133"/>
                  </a:lnTo>
                  <a:lnTo>
                    <a:pt x="354" y="147"/>
                  </a:lnTo>
                  <a:lnTo>
                    <a:pt x="389" y="162"/>
                  </a:lnTo>
                  <a:lnTo>
                    <a:pt x="424" y="180"/>
                  </a:lnTo>
                  <a:lnTo>
                    <a:pt x="459" y="201"/>
                  </a:lnTo>
                  <a:lnTo>
                    <a:pt x="492" y="225"/>
                  </a:lnTo>
                  <a:lnTo>
                    <a:pt x="524" y="253"/>
                  </a:lnTo>
                  <a:lnTo>
                    <a:pt x="555" y="284"/>
                  </a:lnTo>
                  <a:lnTo>
                    <a:pt x="584" y="319"/>
                  </a:lnTo>
                  <a:lnTo>
                    <a:pt x="611" y="357"/>
                  </a:lnTo>
                  <a:lnTo>
                    <a:pt x="635" y="401"/>
                  </a:lnTo>
                  <a:lnTo>
                    <a:pt x="656" y="448"/>
                  </a:lnTo>
                  <a:lnTo>
                    <a:pt x="674" y="500"/>
                  </a:lnTo>
                  <a:lnTo>
                    <a:pt x="689" y="557"/>
                  </a:lnTo>
                  <a:lnTo>
                    <a:pt x="699" y="618"/>
                  </a:lnTo>
                  <a:lnTo>
                    <a:pt x="706" y="684"/>
                  </a:lnTo>
                  <a:lnTo>
                    <a:pt x="709" y="757"/>
                  </a:lnTo>
                  <a:lnTo>
                    <a:pt x="706" y="834"/>
                  </a:lnTo>
                  <a:lnTo>
                    <a:pt x="699" y="918"/>
                  </a:lnTo>
                  <a:lnTo>
                    <a:pt x="953" y="838"/>
                  </a:lnTo>
                  <a:lnTo>
                    <a:pt x="864" y="0"/>
                  </a:lnTo>
                  <a:lnTo>
                    <a:pt x="0" y="2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23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3"/>
            <p:cNvSpPr>
              <a:spLocks/>
            </p:cNvSpPr>
            <p:nvPr/>
          </p:nvSpPr>
          <p:spPr bwMode="auto">
            <a:xfrm>
              <a:off x="1467" y="122"/>
              <a:ext cx="2641" cy="3468"/>
            </a:xfrm>
            <a:custGeom>
              <a:avLst/>
              <a:gdLst>
                <a:gd name="T0" fmla="*/ 77961 w 1579"/>
                <a:gd name="T1" fmla="*/ 17626 h 2072"/>
                <a:gd name="T2" fmla="*/ 98869 w 1579"/>
                <a:gd name="T3" fmla="*/ 72209 h 2072"/>
                <a:gd name="T4" fmla="*/ 153360 w 1579"/>
                <a:gd name="T5" fmla="*/ 135737 h 2072"/>
                <a:gd name="T6" fmla="*/ 142422 w 1579"/>
                <a:gd name="T7" fmla="*/ 180087 h 2072"/>
                <a:gd name="T8" fmla="*/ 169944 w 1579"/>
                <a:gd name="T9" fmla="*/ 223264 h 2072"/>
                <a:gd name="T10" fmla="*/ 141898 w 1579"/>
                <a:gd name="T11" fmla="*/ 275716 h 2072"/>
                <a:gd name="T12" fmla="*/ 67024 w 1579"/>
                <a:gd name="T13" fmla="*/ 272049 h 2072"/>
                <a:gd name="T14" fmla="*/ 8099 w 1579"/>
                <a:gd name="T15" fmla="*/ 272672 h 2072"/>
                <a:gd name="T16" fmla="*/ 6088 w 1579"/>
                <a:gd name="T17" fmla="*/ 301222 h 2072"/>
                <a:gd name="T18" fmla="*/ 32398 w 1579"/>
                <a:gd name="T19" fmla="*/ 313924 h 2072"/>
                <a:gd name="T20" fmla="*/ 69862 w 1579"/>
                <a:gd name="T21" fmla="*/ 304322 h 2072"/>
                <a:gd name="T22" fmla="*/ 18024 w 1579"/>
                <a:gd name="T23" fmla="*/ 289903 h 2072"/>
                <a:gd name="T24" fmla="*/ 21192 w 1579"/>
                <a:gd name="T25" fmla="*/ 284743 h 2072"/>
                <a:gd name="T26" fmla="*/ 111226 w 1579"/>
                <a:gd name="T27" fmla="*/ 291625 h 2072"/>
                <a:gd name="T28" fmla="*/ 157642 w 1579"/>
                <a:gd name="T29" fmla="*/ 291151 h 2072"/>
                <a:gd name="T30" fmla="*/ 160216 w 1579"/>
                <a:gd name="T31" fmla="*/ 183776 h 2072"/>
                <a:gd name="T32" fmla="*/ 178034 w 1579"/>
                <a:gd name="T33" fmla="*/ 130331 h 2072"/>
                <a:gd name="T34" fmla="*/ 108286 w 1579"/>
                <a:gd name="T35" fmla="*/ 56914 h 2072"/>
                <a:gd name="T36" fmla="*/ 98537 w 1579"/>
                <a:gd name="T37" fmla="*/ 17916 h 2072"/>
                <a:gd name="T38" fmla="*/ 152626 w 1579"/>
                <a:gd name="T39" fmla="*/ 41571 h 2072"/>
                <a:gd name="T40" fmla="*/ 188837 w 1579"/>
                <a:gd name="T41" fmla="*/ 120386 h 2072"/>
                <a:gd name="T42" fmla="*/ 233850 w 1579"/>
                <a:gd name="T43" fmla="*/ 126220 h 2072"/>
                <a:gd name="T44" fmla="*/ 259375 w 1579"/>
                <a:gd name="T45" fmla="*/ 56914 h 2072"/>
                <a:gd name="T46" fmla="*/ 292704 w 1579"/>
                <a:gd name="T47" fmla="*/ 47282 h 2072"/>
                <a:gd name="T48" fmla="*/ 331184 w 1579"/>
                <a:gd name="T49" fmla="*/ 69367 h 2072"/>
                <a:gd name="T50" fmla="*/ 328949 w 1579"/>
                <a:gd name="T51" fmla="*/ 118302 h 2072"/>
                <a:gd name="T52" fmla="*/ 277670 w 1579"/>
                <a:gd name="T53" fmla="*/ 84007 h 2072"/>
                <a:gd name="T54" fmla="*/ 263356 w 1579"/>
                <a:gd name="T55" fmla="*/ 141130 h 2072"/>
                <a:gd name="T56" fmla="*/ 273107 w 1579"/>
                <a:gd name="T57" fmla="*/ 188961 h 2072"/>
                <a:gd name="T58" fmla="*/ 314545 w 1579"/>
                <a:gd name="T59" fmla="*/ 284555 h 2072"/>
                <a:gd name="T60" fmla="*/ 414159 w 1579"/>
                <a:gd name="T61" fmla="*/ 276357 h 2072"/>
                <a:gd name="T62" fmla="*/ 435905 w 1579"/>
                <a:gd name="T63" fmla="*/ 278347 h 2072"/>
                <a:gd name="T64" fmla="*/ 399696 w 1579"/>
                <a:gd name="T65" fmla="*/ 291953 h 2072"/>
                <a:gd name="T66" fmla="*/ 269725 w 1579"/>
                <a:gd name="T67" fmla="*/ 302956 h 2072"/>
                <a:gd name="T68" fmla="*/ 147543 w 1579"/>
                <a:gd name="T69" fmla="*/ 305241 h 2072"/>
                <a:gd name="T70" fmla="*/ 91691 w 1579"/>
                <a:gd name="T71" fmla="*/ 304761 h 2072"/>
                <a:gd name="T72" fmla="*/ 155620 w 1579"/>
                <a:gd name="T73" fmla="*/ 589977 h 2072"/>
                <a:gd name="T74" fmla="*/ 253942 w 1579"/>
                <a:gd name="T75" fmla="*/ 596680 h 2072"/>
                <a:gd name="T76" fmla="*/ 368103 w 1579"/>
                <a:gd name="T77" fmla="*/ 567204 h 2072"/>
                <a:gd name="T78" fmla="*/ 370732 w 1579"/>
                <a:gd name="T79" fmla="*/ 423556 h 2072"/>
                <a:gd name="T80" fmla="*/ 358427 w 1579"/>
                <a:gd name="T81" fmla="*/ 458089 h 2072"/>
                <a:gd name="T82" fmla="*/ 326084 w 1579"/>
                <a:gd name="T83" fmla="*/ 564472 h 2072"/>
                <a:gd name="T84" fmla="*/ 218097 w 1579"/>
                <a:gd name="T85" fmla="*/ 581111 h 2072"/>
                <a:gd name="T86" fmla="*/ 139640 w 1579"/>
                <a:gd name="T87" fmla="*/ 567204 h 2072"/>
                <a:gd name="T88" fmla="*/ 111775 w 1579"/>
                <a:gd name="T89" fmla="*/ 321804 h 2072"/>
                <a:gd name="T90" fmla="*/ 195146 w 1579"/>
                <a:gd name="T91" fmla="*/ 321804 h 2072"/>
                <a:gd name="T92" fmla="*/ 316164 w 1579"/>
                <a:gd name="T93" fmla="*/ 317051 h 2072"/>
                <a:gd name="T94" fmla="*/ 426974 w 1579"/>
                <a:gd name="T95" fmla="*/ 304022 h 2072"/>
                <a:gd name="T96" fmla="*/ 452218 w 1579"/>
                <a:gd name="T97" fmla="*/ 282135 h 2072"/>
                <a:gd name="T98" fmla="*/ 435022 w 1579"/>
                <a:gd name="T99" fmla="*/ 256773 h 2072"/>
                <a:gd name="T100" fmla="*/ 396148 w 1579"/>
                <a:gd name="T101" fmla="*/ 262264 h 2072"/>
                <a:gd name="T102" fmla="*/ 294307 w 1579"/>
                <a:gd name="T103" fmla="*/ 250414 h 2072"/>
                <a:gd name="T104" fmla="*/ 290201 w 1579"/>
                <a:gd name="T105" fmla="*/ 190335 h 2072"/>
                <a:gd name="T106" fmla="*/ 290945 w 1579"/>
                <a:gd name="T107" fmla="*/ 151646 h 2072"/>
                <a:gd name="T108" fmla="*/ 282846 w 1579"/>
                <a:gd name="T109" fmla="*/ 111866 h 2072"/>
                <a:gd name="T110" fmla="*/ 326890 w 1579"/>
                <a:gd name="T111" fmla="*/ 135130 h 2072"/>
                <a:gd name="T112" fmla="*/ 359273 w 1579"/>
                <a:gd name="T113" fmla="*/ 110914 h 2072"/>
                <a:gd name="T114" fmla="*/ 314085 w 1579"/>
                <a:gd name="T115" fmla="*/ 32104 h 2072"/>
                <a:gd name="T116" fmla="*/ 256993 w 1579"/>
                <a:gd name="T117" fmla="*/ 37301 h 2072"/>
                <a:gd name="T118" fmla="*/ 229814 w 1579"/>
                <a:gd name="T119" fmla="*/ 97809 h 2072"/>
                <a:gd name="T120" fmla="*/ 201507 w 1579"/>
                <a:gd name="T121" fmla="*/ 105068 h 2072"/>
                <a:gd name="T122" fmla="*/ 156257 w 1579"/>
                <a:gd name="T123" fmla="*/ 21409 h 207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79" h="2072">
                  <a:moveTo>
                    <a:pt x="361" y="1"/>
                  </a:moveTo>
                  <a:lnTo>
                    <a:pt x="341" y="3"/>
                  </a:lnTo>
                  <a:lnTo>
                    <a:pt x="325" y="8"/>
                  </a:lnTo>
                  <a:lnTo>
                    <a:pt x="311" y="14"/>
                  </a:lnTo>
                  <a:lnTo>
                    <a:pt x="300" y="21"/>
                  </a:lnTo>
                  <a:lnTo>
                    <a:pt x="291" y="29"/>
                  </a:lnTo>
                  <a:lnTo>
                    <a:pt x="284" y="37"/>
                  </a:lnTo>
                  <a:lnTo>
                    <a:pt x="278" y="45"/>
                  </a:lnTo>
                  <a:lnTo>
                    <a:pt x="275" y="54"/>
                  </a:lnTo>
                  <a:lnTo>
                    <a:pt x="272" y="61"/>
                  </a:lnTo>
                  <a:lnTo>
                    <a:pt x="270" y="69"/>
                  </a:lnTo>
                  <a:lnTo>
                    <a:pt x="269" y="76"/>
                  </a:lnTo>
                  <a:lnTo>
                    <a:pt x="269" y="84"/>
                  </a:lnTo>
                  <a:lnTo>
                    <a:pt x="271" y="105"/>
                  </a:lnTo>
                  <a:lnTo>
                    <a:pt x="276" y="127"/>
                  </a:lnTo>
                  <a:lnTo>
                    <a:pt x="285" y="151"/>
                  </a:lnTo>
                  <a:lnTo>
                    <a:pt x="297" y="174"/>
                  </a:lnTo>
                  <a:lnTo>
                    <a:pt x="310" y="199"/>
                  </a:lnTo>
                  <a:lnTo>
                    <a:pt x="326" y="225"/>
                  </a:lnTo>
                  <a:lnTo>
                    <a:pt x="345" y="250"/>
                  </a:lnTo>
                  <a:lnTo>
                    <a:pt x="364" y="276"/>
                  </a:lnTo>
                  <a:lnTo>
                    <a:pt x="386" y="302"/>
                  </a:lnTo>
                  <a:lnTo>
                    <a:pt x="408" y="327"/>
                  </a:lnTo>
                  <a:lnTo>
                    <a:pt x="431" y="351"/>
                  </a:lnTo>
                  <a:lnTo>
                    <a:pt x="454" y="375"/>
                  </a:lnTo>
                  <a:lnTo>
                    <a:pt x="477" y="399"/>
                  </a:lnTo>
                  <a:lnTo>
                    <a:pt x="499" y="419"/>
                  </a:lnTo>
                  <a:lnTo>
                    <a:pt x="522" y="440"/>
                  </a:lnTo>
                  <a:lnTo>
                    <a:pt x="543" y="458"/>
                  </a:lnTo>
                  <a:lnTo>
                    <a:pt x="535" y="470"/>
                  </a:lnTo>
                  <a:lnTo>
                    <a:pt x="527" y="484"/>
                  </a:lnTo>
                  <a:lnTo>
                    <a:pt x="519" y="500"/>
                  </a:lnTo>
                  <a:lnTo>
                    <a:pt x="512" y="517"/>
                  </a:lnTo>
                  <a:lnTo>
                    <a:pt x="505" y="536"/>
                  </a:lnTo>
                  <a:lnTo>
                    <a:pt x="499" y="556"/>
                  </a:lnTo>
                  <a:lnTo>
                    <a:pt x="496" y="576"/>
                  </a:lnTo>
                  <a:lnTo>
                    <a:pt x="495" y="598"/>
                  </a:lnTo>
                  <a:lnTo>
                    <a:pt x="495" y="607"/>
                  </a:lnTo>
                  <a:lnTo>
                    <a:pt x="496" y="616"/>
                  </a:lnTo>
                  <a:lnTo>
                    <a:pt x="497" y="624"/>
                  </a:lnTo>
                  <a:lnTo>
                    <a:pt x="499" y="633"/>
                  </a:lnTo>
                  <a:lnTo>
                    <a:pt x="504" y="652"/>
                  </a:lnTo>
                  <a:lnTo>
                    <a:pt x="512" y="669"/>
                  </a:lnTo>
                  <a:lnTo>
                    <a:pt x="521" y="685"/>
                  </a:lnTo>
                  <a:lnTo>
                    <a:pt x="533" y="701"/>
                  </a:lnTo>
                  <a:lnTo>
                    <a:pt x="547" y="716"/>
                  </a:lnTo>
                  <a:lnTo>
                    <a:pt x="562" y="730"/>
                  </a:lnTo>
                  <a:lnTo>
                    <a:pt x="580" y="743"/>
                  </a:lnTo>
                  <a:lnTo>
                    <a:pt x="600" y="756"/>
                  </a:lnTo>
                  <a:lnTo>
                    <a:pt x="593" y="773"/>
                  </a:lnTo>
                  <a:lnTo>
                    <a:pt x="583" y="797"/>
                  </a:lnTo>
                  <a:lnTo>
                    <a:pt x="573" y="826"/>
                  </a:lnTo>
                  <a:lnTo>
                    <a:pt x="562" y="857"/>
                  </a:lnTo>
                  <a:lnTo>
                    <a:pt x="550" y="888"/>
                  </a:lnTo>
                  <a:lnTo>
                    <a:pt x="540" y="916"/>
                  </a:lnTo>
                  <a:lnTo>
                    <a:pt x="532" y="939"/>
                  </a:lnTo>
                  <a:lnTo>
                    <a:pt x="526" y="954"/>
                  </a:lnTo>
                  <a:lnTo>
                    <a:pt x="518" y="954"/>
                  </a:lnTo>
                  <a:lnTo>
                    <a:pt x="506" y="955"/>
                  </a:lnTo>
                  <a:lnTo>
                    <a:pt x="495" y="955"/>
                  </a:lnTo>
                  <a:lnTo>
                    <a:pt x="480" y="955"/>
                  </a:lnTo>
                  <a:lnTo>
                    <a:pt x="462" y="955"/>
                  </a:lnTo>
                  <a:lnTo>
                    <a:pt x="443" y="955"/>
                  </a:lnTo>
                  <a:lnTo>
                    <a:pt x="421" y="954"/>
                  </a:lnTo>
                  <a:lnTo>
                    <a:pt x="397" y="954"/>
                  </a:lnTo>
                  <a:lnTo>
                    <a:pt x="370" y="952"/>
                  </a:lnTo>
                  <a:lnTo>
                    <a:pt x="340" y="950"/>
                  </a:lnTo>
                  <a:lnTo>
                    <a:pt x="308" y="948"/>
                  </a:lnTo>
                  <a:lnTo>
                    <a:pt x="272" y="946"/>
                  </a:lnTo>
                  <a:lnTo>
                    <a:pt x="234" y="942"/>
                  </a:lnTo>
                  <a:lnTo>
                    <a:pt x="193" y="939"/>
                  </a:lnTo>
                  <a:lnTo>
                    <a:pt x="148" y="934"/>
                  </a:lnTo>
                  <a:lnTo>
                    <a:pt x="101" y="929"/>
                  </a:lnTo>
                  <a:lnTo>
                    <a:pt x="96" y="929"/>
                  </a:lnTo>
                  <a:lnTo>
                    <a:pt x="88" y="928"/>
                  </a:lnTo>
                  <a:lnTo>
                    <a:pt x="78" y="928"/>
                  </a:lnTo>
                  <a:lnTo>
                    <a:pt x="66" y="929"/>
                  </a:lnTo>
                  <a:lnTo>
                    <a:pt x="53" y="933"/>
                  </a:lnTo>
                  <a:lnTo>
                    <a:pt x="41" y="938"/>
                  </a:lnTo>
                  <a:lnTo>
                    <a:pt x="28" y="944"/>
                  </a:lnTo>
                  <a:lnTo>
                    <a:pt x="18" y="954"/>
                  </a:lnTo>
                  <a:lnTo>
                    <a:pt x="8" y="965"/>
                  </a:lnTo>
                  <a:lnTo>
                    <a:pt x="3" y="978"/>
                  </a:lnTo>
                  <a:lnTo>
                    <a:pt x="0" y="992"/>
                  </a:lnTo>
                  <a:lnTo>
                    <a:pt x="2" y="1007"/>
                  </a:lnTo>
                  <a:lnTo>
                    <a:pt x="3" y="1014"/>
                  </a:lnTo>
                  <a:lnTo>
                    <a:pt x="5" y="1020"/>
                  </a:lnTo>
                  <a:lnTo>
                    <a:pt x="8" y="1029"/>
                  </a:lnTo>
                  <a:lnTo>
                    <a:pt x="14" y="1035"/>
                  </a:lnTo>
                  <a:lnTo>
                    <a:pt x="21" y="1043"/>
                  </a:lnTo>
                  <a:lnTo>
                    <a:pt x="29" y="1052"/>
                  </a:lnTo>
                  <a:lnTo>
                    <a:pt x="40" y="1058"/>
                  </a:lnTo>
                  <a:lnTo>
                    <a:pt x="52" y="1065"/>
                  </a:lnTo>
                  <a:lnTo>
                    <a:pt x="58" y="1068"/>
                  </a:lnTo>
                  <a:lnTo>
                    <a:pt x="64" y="1071"/>
                  </a:lnTo>
                  <a:lnTo>
                    <a:pt x="72" y="1073"/>
                  </a:lnTo>
                  <a:lnTo>
                    <a:pt x="81" y="1077"/>
                  </a:lnTo>
                  <a:lnTo>
                    <a:pt x="90" y="1080"/>
                  </a:lnTo>
                  <a:lnTo>
                    <a:pt x="102" y="1084"/>
                  </a:lnTo>
                  <a:lnTo>
                    <a:pt x="113" y="1087"/>
                  </a:lnTo>
                  <a:lnTo>
                    <a:pt x="125" y="1091"/>
                  </a:lnTo>
                  <a:lnTo>
                    <a:pt x="139" y="1094"/>
                  </a:lnTo>
                  <a:lnTo>
                    <a:pt x="151" y="1096"/>
                  </a:lnTo>
                  <a:lnTo>
                    <a:pt x="165" y="1100"/>
                  </a:lnTo>
                  <a:lnTo>
                    <a:pt x="180" y="1102"/>
                  </a:lnTo>
                  <a:lnTo>
                    <a:pt x="194" y="1105"/>
                  </a:lnTo>
                  <a:lnTo>
                    <a:pt x="209" y="1107"/>
                  </a:lnTo>
                  <a:lnTo>
                    <a:pt x="224" y="1109"/>
                  </a:lnTo>
                  <a:lnTo>
                    <a:pt x="239" y="1110"/>
                  </a:lnTo>
                  <a:lnTo>
                    <a:pt x="244" y="1054"/>
                  </a:lnTo>
                  <a:lnTo>
                    <a:pt x="216" y="1050"/>
                  </a:lnTo>
                  <a:lnTo>
                    <a:pt x="189" y="1047"/>
                  </a:lnTo>
                  <a:lnTo>
                    <a:pt x="164" y="1041"/>
                  </a:lnTo>
                  <a:lnTo>
                    <a:pt x="140" y="1035"/>
                  </a:lnTo>
                  <a:lnTo>
                    <a:pt x="119" y="1030"/>
                  </a:lnTo>
                  <a:lnTo>
                    <a:pt x="101" y="1024"/>
                  </a:lnTo>
                  <a:lnTo>
                    <a:pt x="87" y="1019"/>
                  </a:lnTo>
                  <a:lnTo>
                    <a:pt x="78" y="1015"/>
                  </a:lnTo>
                  <a:lnTo>
                    <a:pt x="68" y="1010"/>
                  </a:lnTo>
                  <a:lnTo>
                    <a:pt x="63" y="1004"/>
                  </a:lnTo>
                  <a:lnTo>
                    <a:pt x="59" y="1000"/>
                  </a:lnTo>
                  <a:lnTo>
                    <a:pt x="57" y="996"/>
                  </a:lnTo>
                  <a:lnTo>
                    <a:pt x="57" y="995"/>
                  </a:lnTo>
                  <a:lnTo>
                    <a:pt x="58" y="993"/>
                  </a:lnTo>
                  <a:lnTo>
                    <a:pt x="58" y="992"/>
                  </a:lnTo>
                  <a:lnTo>
                    <a:pt x="59" y="991"/>
                  </a:lnTo>
                  <a:lnTo>
                    <a:pt x="61" y="989"/>
                  </a:lnTo>
                  <a:lnTo>
                    <a:pt x="65" y="987"/>
                  </a:lnTo>
                  <a:lnTo>
                    <a:pt x="70" y="986"/>
                  </a:lnTo>
                  <a:lnTo>
                    <a:pt x="74" y="986"/>
                  </a:lnTo>
                  <a:lnTo>
                    <a:pt x="79" y="985"/>
                  </a:lnTo>
                  <a:lnTo>
                    <a:pt x="85" y="985"/>
                  </a:lnTo>
                  <a:lnTo>
                    <a:pt x="89" y="985"/>
                  </a:lnTo>
                  <a:lnTo>
                    <a:pt x="94" y="986"/>
                  </a:lnTo>
                  <a:lnTo>
                    <a:pt x="156" y="993"/>
                  </a:lnTo>
                  <a:lnTo>
                    <a:pt x="211" y="997"/>
                  </a:lnTo>
                  <a:lnTo>
                    <a:pt x="263" y="1002"/>
                  </a:lnTo>
                  <a:lnTo>
                    <a:pt x="309" y="1005"/>
                  </a:lnTo>
                  <a:lnTo>
                    <a:pt x="351" y="1008"/>
                  </a:lnTo>
                  <a:lnTo>
                    <a:pt x="388" y="1010"/>
                  </a:lnTo>
                  <a:lnTo>
                    <a:pt x="421" y="1010"/>
                  </a:lnTo>
                  <a:lnTo>
                    <a:pt x="450" y="1011"/>
                  </a:lnTo>
                  <a:lnTo>
                    <a:pt x="474" y="1011"/>
                  </a:lnTo>
                  <a:lnTo>
                    <a:pt x="495" y="1011"/>
                  </a:lnTo>
                  <a:lnTo>
                    <a:pt x="512" y="1010"/>
                  </a:lnTo>
                  <a:lnTo>
                    <a:pt x="526" y="1010"/>
                  </a:lnTo>
                  <a:lnTo>
                    <a:pt x="536" y="1009"/>
                  </a:lnTo>
                  <a:lnTo>
                    <a:pt x="543" y="1009"/>
                  </a:lnTo>
                  <a:lnTo>
                    <a:pt x="548" y="1008"/>
                  </a:lnTo>
                  <a:lnTo>
                    <a:pt x="550" y="1008"/>
                  </a:lnTo>
                  <a:lnTo>
                    <a:pt x="567" y="1004"/>
                  </a:lnTo>
                  <a:lnTo>
                    <a:pt x="671" y="728"/>
                  </a:lnTo>
                  <a:lnTo>
                    <a:pt x="647" y="716"/>
                  </a:lnTo>
                  <a:lnTo>
                    <a:pt x="628" y="707"/>
                  </a:lnTo>
                  <a:lnTo>
                    <a:pt x="611" y="697"/>
                  </a:lnTo>
                  <a:lnTo>
                    <a:pt x="596" y="686"/>
                  </a:lnTo>
                  <a:lnTo>
                    <a:pt x="583" y="674"/>
                  </a:lnTo>
                  <a:lnTo>
                    <a:pt x="573" y="662"/>
                  </a:lnTo>
                  <a:lnTo>
                    <a:pt x="565" y="650"/>
                  </a:lnTo>
                  <a:lnTo>
                    <a:pt x="559" y="636"/>
                  </a:lnTo>
                  <a:lnTo>
                    <a:pt x="555" y="622"/>
                  </a:lnTo>
                  <a:lnTo>
                    <a:pt x="552" y="595"/>
                  </a:lnTo>
                  <a:lnTo>
                    <a:pt x="556" y="569"/>
                  </a:lnTo>
                  <a:lnTo>
                    <a:pt x="564" y="544"/>
                  </a:lnTo>
                  <a:lnTo>
                    <a:pt x="573" y="521"/>
                  </a:lnTo>
                  <a:lnTo>
                    <a:pt x="583" y="501"/>
                  </a:lnTo>
                  <a:lnTo>
                    <a:pt x="594" y="486"/>
                  </a:lnTo>
                  <a:lnTo>
                    <a:pt x="601" y="477"/>
                  </a:lnTo>
                  <a:lnTo>
                    <a:pt x="603" y="473"/>
                  </a:lnTo>
                  <a:lnTo>
                    <a:pt x="621" y="451"/>
                  </a:lnTo>
                  <a:lnTo>
                    <a:pt x="600" y="433"/>
                  </a:lnTo>
                  <a:lnTo>
                    <a:pt x="570" y="407"/>
                  </a:lnTo>
                  <a:lnTo>
                    <a:pt x="541" y="380"/>
                  </a:lnTo>
                  <a:lnTo>
                    <a:pt x="513" y="354"/>
                  </a:lnTo>
                  <a:lnTo>
                    <a:pt x="487" y="326"/>
                  </a:lnTo>
                  <a:lnTo>
                    <a:pt x="461" y="299"/>
                  </a:lnTo>
                  <a:lnTo>
                    <a:pt x="437" y="273"/>
                  </a:lnTo>
                  <a:lnTo>
                    <a:pt x="415" y="246"/>
                  </a:lnTo>
                  <a:lnTo>
                    <a:pt x="396" y="221"/>
                  </a:lnTo>
                  <a:lnTo>
                    <a:pt x="378" y="197"/>
                  </a:lnTo>
                  <a:lnTo>
                    <a:pt x="362" y="174"/>
                  </a:lnTo>
                  <a:lnTo>
                    <a:pt x="350" y="152"/>
                  </a:lnTo>
                  <a:lnTo>
                    <a:pt x="339" y="132"/>
                  </a:lnTo>
                  <a:lnTo>
                    <a:pt x="331" y="114"/>
                  </a:lnTo>
                  <a:lnTo>
                    <a:pt x="328" y="98"/>
                  </a:lnTo>
                  <a:lnTo>
                    <a:pt x="325" y="85"/>
                  </a:lnTo>
                  <a:lnTo>
                    <a:pt x="328" y="74"/>
                  </a:lnTo>
                  <a:lnTo>
                    <a:pt x="331" y="69"/>
                  </a:lnTo>
                  <a:lnTo>
                    <a:pt x="337" y="64"/>
                  </a:lnTo>
                  <a:lnTo>
                    <a:pt x="344" y="62"/>
                  </a:lnTo>
                  <a:lnTo>
                    <a:pt x="352" y="60"/>
                  </a:lnTo>
                  <a:lnTo>
                    <a:pt x="360" y="59"/>
                  </a:lnTo>
                  <a:lnTo>
                    <a:pt x="369" y="58"/>
                  </a:lnTo>
                  <a:lnTo>
                    <a:pt x="377" y="58"/>
                  </a:lnTo>
                  <a:lnTo>
                    <a:pt x="385" y="58"/>
                  </a:lnTo>
                  <a:lnTo>
                    <a:pt x="420" y="62"/>
                  </a:lnTo>
                  <a:lnTo>
                    <a:pt x="451" y="75"/>
                  </a:lnTo>
                  <a:lnTo>
                    <a:pt x="481" y="93"/>
                  </a:lnTo>
                  <a:lnTo>
                    <a:pt x="507" y="116"/>
                  </a:lnTo>
                  <a:lnTo>
                    <a:pt x="533" y="144"/>
                  </a:lnTo>
                  <a:lnTo>
                    <a:pt x="555" y="174"/>
                  </a:lnTo>
                  <a:lnTo>
                    <a:pt x="575" y="206"/>
                  </a:lnTo>
                  <a:lnTo>
                    <a:pt x="594" y="240"/>
                  </a:lnTo>
                  <a:lnTo>
                    <a:pt x="609" y="273"/>
                  </a:lnTo>
                  <a:lnTo>
                    <a:pt x="623" y="306"/>
                  </a:lnTo>
                  <a:lnTo>
                    <a:pt x="634" y="336"/>
                  </a:lnTo>
                  <a:lnTo>
                    <a:pt x="643" y="364"/>
                  </a:lnTo>
                  <a:lnTo>
                    <a:pt x="651" y="387"/>
                  </a:lnTo>
                  <a:lnTo>
                    <a:pt x="656" y="404"/>
                  </a:lnTo>
                  <a:lnTo>
                    <a:pt x="659" y="417"/>
                  </a:lnTo>
                  <a:lnTo>
                    <a:pt x="661" y="422"/>
                  </a:lnTo>
                  <a:lnTo>
                    <a:pt x="668" y="448"/>
                  </a:lnTo>
                  <a:lnTo>
                    <a:pt x="694" y="442"/>
                  </a:lnTo>
                  <a:lnTo>
                    <a:pt x="716" y="439"/>
                  </a:lnTo>
                  <a:lnTo>
                    <a:pt x="738" y="437"/>
                  </a:lnTo>
                  <a:lnTo>
                    <a:pt x="759" y="435"/>
                  </a:lnTo>
                  <a:lnTo>
                    <a:pt x="778" y="435"/>
                  </a:lnTo>
                  <a:lnTo>
                    <a:pt x="794" y="435"/>
                  </a:lnTo>
                  <a:lnTo>
                    <a:pt x="808" y="435"/>
                  </a:lnTo>
                  <a:lnTo>
                    <a:pt x="816" y="437"/>
                  </a:lnTo>
                  <a:lnTo>
                    <a:pt x="820" y="437"/>
                  </a:lnTo>
                  <a:lnTo>
                    <a:pt x="848" y="439"/>
                  </a:lnTo>
                  <a:lnTo>
                    <a:pt x="851" y="410"/>
                  </a:lnTo>
                  <a:lnTo>
                    <a:pt x="854" y="370"/>
                  </a:lnTo>
                  <a:lnTo>
                    <a:pt x="861" y="333"/>
                  </a:lnTo>
                  <a:lnTo>
                    <a:pt x="869" y="297"/>
                  </a:lnTo>
                  <a:lnTo>
                    <a:pt x="878" y="266"/>
                  </a:lnTo>
                  <a:lnTo>
                    <a:pt x="888" y="237"/>
                  </a:lnTo>
                  <a:lnTo>
                    <a:pt x="897" y="214"/>
                  </a:lnTo>
                  <a:lnTo>
                    <a:pt x="905" y="197"/>
                  </a:lnTo>
                  <a:lnTo>
                    <a:pt x="912" y="184"/>
                  </a:lnTo>
                  <a:lnTo>
                    <a:pt x="918" y="181"/>
                  </a:lnTo>
                  <a:lnTo>
                    <a:pt x="926" y="179"/>
                  </a:lnTo>
                  <a:lnTo>
                    <a:pt x="935" y="175"/>
                  </a:lnTo>
                  <a:lnTo>
                    <a:pt x="947" y="173"/>
                  </a:lnTo>
                  <a:lnTo>
                    <a:pt x="960" y="170"/>
                  </a:lnTo>
                  <a:lnTo>
                    <a:pt x="975" y="168"/>
                  </a:lnTo>
                  <a:lnTo>
                    <a:pt x="990" y="166"/>
                  </a:lnTo>
                  <a:lnTo>
                    <a:pt x="1005" y="164"/>
                  </a:lnTo>
                  <a:lnTo>
                    <a:pt x="1021" y="164"/>
                  </a:lnTo>
                  <a:lnTo>
                    <a:pt x="1037" y="162"/>
                  </a:lnTo>
                  <a:lnTo>
                    <a:pt x="1052" y="162"/>
                  </a:lnTo>
                  <a:lnTo>
                    <a:pt x="1066" y="164"/>
                  </a:lnTo>
                  <a:lnTo>
                    <a:pt x="1080" y="165"/>
                  </a:lnTo>
                  <a:lnTo>
                    <a:pt x="1093" y="167"/>
                  </a:lnTo>
                  <a:lnTo>
                    <a:pt x="1103" y="170"/>
                  </a:lnTo>
                  <a:lnTo>
                    <a:pt x="1111" y="175"/>
                  </a:lnTo>
                  <a:lnTo>
                    <a:pt x="1125" y="188"/>
                  </a:lnTo>
                  <a:lnTo>
                    <a:pt x="1140" y="210"/>
                  </a:lnTo>
                  <a:lnTo>
                    <a:pt x="1156" y="240"/>
                  </a:lnTo>
                  <a:lnTo>
                    <a:pt x="1171" y="273"/>
                  </a:lnTo>
                  <a:lnTo>
                    <a:pt x="1185" y="309"/>
                  </a:lnTo>
                  <a:lnTo>
                    <a:pt x="1194" y="343"/>
                  </a:lnTo>
                  <a:lnTo>
                    <a:pt x="1198" y="375"/>
                  </a:lnTo>
                  <a:lnTo>
                    <a:pt x="1195" y="401"/>
                  </a:lnTo>
                  <a:lnTo>
                    <a:pt x="1193" y="407"/>
                  </a:lnTo>
                  <a:lnTo>
                    <a:pt x="1188" y="411"/>
                  </a:lnTo>
                  <a:lnTo>
                    <a:pt x="1181" y="415"/>
                  </a:lnTo>
                  <a:lnTo>
                    <a:pt x="1171" y="416"/>
                  </a:lnTo>
                  <a:lnTo>
                    <a:pt x="1148" y="410"/>
                  </a:lnTo>
                  <a:lnTo>
                    <a:pt x="1125" y="395"/>
                  </a:lnTo>
                  <a:lnTo>
                    <a:pt x="1104" y="375"/>
                  </a:lnTo>
                  <a:lnTo>
                    <a:pt x="1087" y="351"/>
                  </a:lnTo>
                  <a:lnTo>
                    <a:pt x="1071" y="325"/>
                  </a:lnTo>
                  <a:lnTo>
                    <a:pt x="1057" y="298"/>
                  </a:lnTo>
                  <a:lnTo>
                    <a:pt x="1047" y="275"/>
                  </a:lnTo>
                  <a:lnTo>
                    <a:pt x="1040" y="256"/>
                  </a:lnTo>
                  <a:lnTo>
                    <a:pt x="1015" y="183"/>
                  </a:lnTo>
                  <a:lnTo>
                    <a:pt x="986" y="253"/>
                  </a:lnTo>
                  <a:lnTo>
                    <a:pt x="969" y="291"/>
                  </a:lnTo>
                  <a:lnTo>
                    <a:pt x="954" y="326"/>
                  </a:lnTo>
                  <a:lnTo>
                    <a:pt x="939" y="358"/>
                  </a:lnTo>
                  <a:lnTo>
                    <a:pt x="926" y="385"/>
                  </a:lnTo>
                  <a:lnTo>
                    <a:pt x="913" y="408"/>
                  </a:lnTo>
                  <a:lnTo>
                    <a:pt x="904" y="425"/>
                  </a:lnTo>
                  <a:lnTo>
                    <a:pt x="898" y="435"/>
                  </a:lnTo>
                  <a:lnTo>
                    <a:pt x="896" y="440"/>
                  </a:lnTo>
                  <a:lnTo>
                    <a:pt x="882" y="463"/>
                  </a:lnTo>
                  <a:lnTo>
                    <a:pt x="904" y="478"/>
                  </a:lnTo>
                  <a:lnTo>
                    <a:pt x="919" y="489"/>
                  </a:lnTo>
                  <a:lnTo>
                    <a:pt x="931" y="502"/>
                  </a:lnTo>
                  <a:lnTo>
                    <a:pt x="943" y="515"/>
                  </a:lnTo>
                  <a:lnTo>
                    <a:pt x="952" y="528"/>
                  </a:lnTo>
                  <a:lnTo>
                    <a:pt x="960" y="540"/>
                  </a:lnTo>
                  <a:lnTo>
                    <a:pt x="965" y="553"/>
                  </a:lnTo>
                  <a:lnTo>
                    <a:pt x="968" y="567"/>
                  </a:lnTo>
                  <a:lnTo>
                    <a:pt x="971" y="580"/>
                  </a:lnTo>
                  <a:lnTo>
                    <a:pt x="969" y="607"/>
                  </a:lnTo>
                  <a:lnTo>
                    <a:pt x="962" y="631"/>
                  </a:lnTo>
                  <a:lnTo>
                    <a:pt x="953" y="654"/>
                  </a:lnTo>
                  <a:lnTo>
                    <a:pt x="942" y="674"/>
                  </a:lnTo>
                  <a:lnTo>
                    <a:pt x="930" y="691"/>
                  </a:lnTo>
                  <a:lnTo>
                    <a:pt x="919" y="704"/>
                  </a:lnTo>
                  <a:lnTo>
                    <a:pt x="912" y="712"/>
                  </a:lnTo>
                  <a:lnTo>
                    <a:pt x="908" y="715"/>
                  </a:lnTo>
                  <a:lnTo>
                    <a:pt x="893" y="729"/>
                  </a:lnTo>
                  <a:lnTo>
                    <a:pt x="903" y="749"/>
                  </a:lnTo>
                  <a:lnTo>
                    <a:pt x="1026" y="988"/>
                  </a:lnTo>
                  <a:lnTo>
                    <a:pt x="1044" y="988"/>
                  </a:lnTo>
                  <a:lnTo>
                    <a:pt x="1098" y="985"/>
                  </a:lnTo>
                  <a:lnTo>
                    <a:pt x="1149" y="982"/>
                  </a:lnTo>
                  <a:lnTo>
                    <a:pt x="1195" y="979"/>
                  </a:lnTo>
                  <a:lnTo>
                    <a:pt x="1239" y="976"/>
                  </a:lnTo>
                  <a:lnTo>
                    <a:pt x="1278" y="973"/>
                  </a:lnTo>
                  <a:lnTo>
                    <a:pt x="1314" y="970"/>
                  </a:lnTo>
                  <a:lnTo>
                    <a:pt x="1346" y="967"/>
                  </a:lnTo>
                  <a:lnTo>
                    <a:pt x="1375" y="965"/>
                  </a:lnTo>
                  <a:lnTo>
                    <a:pt x="1401" y="962"/>
                  </a:lnTo>
                  <a:lnTo>
                    <a:pt x="1424" y="959"/>
                  </a:lnTo>
                  <a:lnTo>
                    <a:pt x="1445" y="957"/>
                  </a:lnTo>
                  <a:lnTo>
                    <a:pt x="1463" y="955"/>
                  </a:lnTo>
                  <a:lnTo>
                    <a:pt x="1477" y="954"/>
                  </a:lnTo>
                  <a:lnTo>
                    <a:pt x="1490" y="951"/>
                  </a:lnTo>
                  <a:lnTo>
                    <a:pt x="1499" y="950"/>
                  </a:lnTo>
                  <a:lnTo>
                    <a:pt x="1507" y="949"/>
                  </a:lnTo>
                  <a:lnTo>
                    <a:pt x="1514" y="954"/>
                  </a:lnTo>
                  <a:lnTo>
                    <a:pt x="1518" y="958"/>
                  </a:lnTo>
                  <a:lnTo>
                    <a:pt x="1520" y="962"/>
                  </a:lnTo>
                  <a:lnTo>
                    <a:pt x="1521" y="964"/>
                  </a:lnTo>
                  <a:lnTo>
                    <a:pt x="1519" y="971"/>
                  </a:lnTo>
                  <a:lnTo>
                    <a:pt x="1514" y="978"/>
                  </a:lnTo>
                  <a:lnTo>
                    <a:pt x="1509" y="985"/>
                  </a:lnTo>
                  <a:lnTo>
                    <a:pt x="1501" y="992"/>
                  </a:lnTo>
                  <a:lnTo>
                    <a:pt x="1467" y="999"/>
                  </a:lnTo>
                  <a:lnTo>
                    <a:pt x="1431" y="1005"/>
                  </a:lnTo>
                  <a:lnTo>
                    <a:pt x="1395" y="1011"/>
                  </a:lnTo>
                  <a:lnTo>
                    <a:pt x="1354" y="1017"/>
                  </a:lnTo>
                  <a:lnTo>
                    <a:pt x="1313" y="1023"/>
                  </a:lnTo>
                  <a:lnTo>
                    <a:pt x="1269" y="1027"/>
                  </a:lnTo>
                  <a:lnTo>
                    <a:pt x="1224" y="1032"/>
                  </a:lnTo>
                  <a:lnTo>
                    <a:pt x="1179" y="1035"/>
                  </a:lnTo>
                  <a:lnTo>
                    <a:pt x="1132" y="1039"/>
                  </a:lnTo>
                  <a:lnTo>
                    <a:pt x="1085" y="1042"/>
                  </a:lnTo>
                  <a:lnTo>
                    <a:pt x="1037" y="1045"/>
                  </a:lnTo>
                  <a:lnTo>
                    <a:pt x="989" y="1047"/>
                  </a:lnTo>
                  <a:lnTo>
                    <a:pt x="941" y="1049"/>
                  </a:lnTo>
                  <a:lnTo>
                    <a:pt x="893" y="1050"/>
                  </a:lnTo>
                  <a:lnTo>
                    <a:pt x="846" y="1053"/>
                  </a:lnTo>
                  <a:lnTo>
                    <a:pt x="800" y="1054"/>
                  </a:lnTo>
                  <a:lnTo>
                    <a:pt x="754" y="1055"/>
                  </a:lnTo>
                  <a:lnTo>
                    <a:pt x="710" y="1056"/>
                  </a:lnTo>
                  <a:lnTo>
                    <a:pt x="668" y="1056"/>
                  </a:lnTo>
                  <a:lnTo>
                    <a:pt x="626" y="1056"/>
                  </a:lnTo>
                  <a:lnTo>
                    <a:pt x="587" y="1057"/>
                  </a:lnTo>
                  <a:lnTo>
                    <a:pt x="550" y="1057"/>
                  </a:lnTo>
                  <a:lnTo>
                    <a:pt x="515" y="1057"/>
                  </a:lnTo>
                  <a:lnTo>
                    <a:pt x="483" y="1057"/>
                  </a:lnTo>
                  <a:lnTo>
                    <a:pt x="454" y="1057"/>
                  </a:lnTo>
                  <a:lnTo>
                    <a:pt x="428" y="1057"/>
                  </a:lnTo>
                  <a:lnTo>
                    <a:pt x="405" y="1057"/>
                  </a:lnTo>
                  <a:lnTo>
                    <a:pt x="385" y="1056"/>
                  </a:lnTo>
                  <a:lnTo>
                    <a:pt x="369" y="1056"/>
                  </a:lnTo>
                  <a:lnTo>
                    <a:pt x="358" y="1056"/>
                  </a:lnTo>
                  <a:lnTo>
                    <a:pt x="351" y="1056"/>
                  </a:lnTo>
                  <a:lnTo>
                    <a:pt x="347" y="1056"/>
                  </a:lnTo>
                  <a:lnTo>
                    <a:pt x="320" y="1055"/>
                  </a:lnTo>
                  <a:lnTo>
                    <a:pt x="295" y="1929"/>
                  </a:lnTo>
                  <a:lnTo>
                    <a:pt x="309" y="1938"/>
                  </a:lnTo>
                  <a:lnTo>
                    <a:pt x="338" y="1957"/>
                  </a:lnTo>
                  <a:lnTo>
                    <a:pt x="367" y="1973"/>
                  </a:lnTo>
                  <a:lnTo>
                    <a:pt x="396" y="1988"/>
                  </a:lnTo>
                  <a:lnTo>
                    <a:pt x="424" y="2002"/>
                  </a:lnTo>
                  <a:lnTo>
                    <a:pt x="454" y="2013"/>
                  </a:lnTo>
                  <a:lnTo>
                    <a:pt x="484" y="2025"/>
                  </a:lnTo>
                  <a:lnTo>
                    <a:pt x="513" y="2034"/>
                  </a:lnTo>
                  <a:lnTo>
                    <a:pt x="543" y="2043"/>
                  </a:lnTo>
                  <a:lnTo>
                    <a:pt x="573" y="2050"/>
                  </a:lnTo>
                  <a:lnTo>
                    <a:pt x="603" y="2056"/>
                  </a:lnTo>
                  <a:lnTo>
                    <a:pt x="633" y="2062"/>
                  </a:lnTo>
                  <a:lnTo>
                    <a:pt x="663" y="2065"/>
                  </a:lnTo>
                  <a:lnTo>
                    <a:pt x="692" y="2069"/>
                  </a:lnTo>
                  <a:lnTo>
                    <a:pt x="722" y="2071"/>
                  </a:lnTo>
                  <a:lnTo>
                    <a:pt x="750" y="2072"/>
                  </a:lnTo>
                  <a:lnTo>
                    <a:pt x="779" y="2072"/>
                  </a:lnTo>
                  <a:lnTo>
                    <a:pt x="833" y="2071"/>
                  </a:lnTo>
                  <a:lnTo>
                    <a:pt x="886" y="2066"/>
                  </a:lnTo>
                  <a:lnTo>
                    <a:pt x="938" y="2060"/>
                  </a:lnTo>
                  <a:lnTo>
                    <a:pt x="988" y="2052"/>
                  </a:lnTo>
                  <a:lnTo>
                    <a:pt x="1035" y="2042"/>
                  </a:lnTo>
                  <a:lnTo>
                    <a:pt x="1080" y="2032"/>
                  </a:lnTo>
                  <a:lnTo>
                    <a:pt x="1123" y="2020"/>
                  </a:lnTo>
                  <a:lnTo>
                    <a:pt x="1162" y="2009"/>
                  </a:lnTo>
                  <a:lnTo>
                    <a:pt x="1198" y="1996"/>
                  </a:lnTo>
                  <a:lnTo>
                    <a:pt x="1230" y="1984"/>
                  </a:lnTo>
                  <a:lnTo>
                    <a:pt x="1259" y="1974"/>
                  </a:lnTo>
                  <a:lnTo>
                    <a:pt x="1284" y="1964"/>
                  </a:lnTo>
                  <a:lnTo>
                    <a:pt x="1304" y="1955"/>
                  </a:lnTo>
                  <a:lnTo>
                    <a:pt x="1320" y="1948"/>
                  </a:lnTo>
                  <a:lnTo>
                    <a:pt x="1330" y="1942"/>
                  </a:lnTo>
                  <a:lnTo>
                    <a:pt x="1336" y="1940"/>
                  </a:lnTo>
                  <a:lnTo>
                    <a:pt x="1355" y="1930"/>
                  </a:lnTo>
                  <a:lnTo>
                    <a:pt x="1352" y="1910"/>
                  </a:lnTo>
                  <a:lnTo>
                    <a:pt x="1342" y="1836"/>
                  </a:lnTo>
                  <a:lnTo>
                    <a:pt x="1327" y="1729"/>
                  </a:lnTo>
                  <a:lnTo>
                    <a:pt x="1312" y="1601"/>
                  </a:lnTo>
                  <a:lnTo>
                    <a:pt x="1294" y="1467"/>
                  </a:lnTo>
                  <a:lnTo>
                    <a:pt x="1279" y="1339"/>
                  </a:lnTo>
                  <a:lnTo>
                    <a:pt x="1267" y="1231"/>
                  </a:lnTo>
                  <a:lnTo>
                    <a:pt x="1257" y="1155"/>
                  </a:lnTo>
                  <a:lnTo>
                    <a:pt x="1254" y="1125"/>
                  </a:lnTo>
                  <a:lnTo>
                    <a:pt x="1198" y="1132"/>
                  </a:lnTo>
                  <a:lnTo>
                    <a:pt x="1201" y="1166"/>
                  </a:lnTo>
                  <a:lnTo>
                    <a:pt x="1209" y="1238"/>
                  </a:lnTo>
                  <a:lnTo>
                    <a:pt x="1222" y="1339"/>
                  </a:lnTo>
                  <a:lnTo>
                    <a:pt x="1236" y="1459"/>
                  </a:lnTo>
                  <a:lnTo>
                    <a:pt x="1251" y="1586"/>
                  </a:lnTo>
                  <a:lnTo>
                    <a:pt x="1267" y="1708"/>
                  </a:lnTo>
                  <a:lnTo>
                    <a:pt x="1280" y="1815"/>
                  </a:lnTo>
                  <a:lnTo>
                    <a:pt x="1292" y="1897"/>
                  </a:lnTo>
                  <a:lnTo>
                    <a:pt x="1279" y="1903"/>
                  </a:lnTo>
                  <a:lnTo>
                    <a:pt x="1262" y="1910"/>
                  </a:lnTo>
                  <a:lnTo>
                    <a:pt x="1242" y="1918"/>
                  </a:lnTo>
                  <a:lnTo>
                    <a:pt x="1221" y="1926"/>
                  </a:lnTo>
                  <a:lnTo>
                    <a:pt x="1195" y="1935"/>
                  </a:lnTo>
                  <a:lnTo>
                    <a:pt x="1168" y="1945"/>
                  </a:lnTo>
                  <a:lnTo>
                    <a:pt x="1138" y="1955"/>
                  </a:lnTo>
                  <a:lnTo>
                    <a:pt x="1105" y="1964"/>
                  </a:lnTo>
                  <a:lnTo>
                    <a:pt x="1071" y="1973"/>
                  </a:lnTo>
                  <a:lnTo>
                    <a:pt x="1035" y="1982"/>
                  </a:lnTo>
                  <a:lnTo>
                    <a:pt x="997" y="1990"/>
                  </a:lnTo>
                  <a:lnTo>
                    <a:pt x="957" y="1997"/>
                  </a:lnTo>
                  <a:lnTo>
                    <a:pt x="916" y="2003"/>
                  </a:lnTo>
                  <a:lnTo>
                    <a:pt x="875" y="2008"/>
                  </a:lnTo>
                  <a:lnTo>
                    <a:pt x="831" y="2011"/>
                  </a:lnTo>
                  <a:lnTo>
                    <a:pt x="787" y="2012"/>
                  </a:lnTo>
                  <a:lnTo>
                    <a:pt x="761" y="2012"/>
                  </a:lnTo>
                  <a:lnTo>
                    <a:pt x="733" y="2011"/>
                  </a:lnTo>
                  <a:lnTo>
                    <a:pt x="707" y="2010"/>
                  </a:lnTo>
                  <a:lnTo>
                    <a:pt x="679" y="2008"/>
                  </a:lnTo>
                  <a:lnTo>
                    <a:pt x="651" y="2004"/>
                  </a:lnTo>
                  <a:lnTo>
                    <a:pt x="624" y="2001"/>
                  </a:lnTo>
                  <a:lnTo>
                    <a:pt x="596" y="1995"/>
                  </a:lnTo>
                  <a:lnTo>
                    <a:pt x="570" y="1989"/>
                  </a:lnTo>
                  <a:lnTo>
                    <a:pt x="542" y="1981"/>
                  </a:lnTo>
                  <a:lnTo>
                    <a:pt x="514" y="1973"/>
                  </a:lnTo>
                  <a:lnTo>
                    <a:pt x="487" y="1964"/>
                  </a:lnTo>
                  <a:lnTo>
                    <a:pt x="460" y="1953"/>
                  </a:lnTo>
                  <a:lnTo>
                    <a:pt x="434" y="1942"/>
                  </a:lnTo>
                  <a:lnTo>
                    <a:pt x="407" y="1928"/>
                  </a:lnTo>
                  <a:lnTo>
                    <a:pt x="381" y="1914"/>
                  </a:lnTo>
                  <a:lnTo>
                    <a:pt x="354" y="1898"/>
                  </a:lnTo>
                  <a:lnTo>
                    <a:pt x="358" y="1770"/>
                  </a:lnTo>
                  <a:lnTo>
                    <a:pt x="364" y="1513"/>
                  </a:lnTo>
                  <a:lnTo>
                    <a:pt x="371" y="1253"/>
                  </a:lnTo>
                  <a:lnTo>
                    <a:pt x="375" y="1114"/>
                  </a:lnTo>
                  <a:lnTo>
                    <a:pt x="390" y="1114"/>
                  </a:lnTo>
                  <a:lnTo>
                    <a:pt x="408" y="1114"/>
                  </a:lnTo>
                  <a:lnTo>
                    <a:pt x="430" y="1115"/>
                  </a:lnTo>
                  <a:lnTo>
                    <a:pt x="454" y="1115"/>
                  </a:lnTo>
                  <a:lnTo>
                    <a:pt x="481" y="1115"/>
                  </a:lnTo>
                  <a:lnTo>
                    <a:pt x="509" y="1115"/>
                  </a:lnTo>
                  <a:lnTo>
                    <a:pt x="540" y="1115"/>
                  </a:lnTo>
                  <a:lnTo>
                    <a:pt x="573" y="1115"/>
                  </a:lnTo>
                  <a:lnTo>
                    <a:pt x="608" y="1115"/>
                  </a:lnTo>
                  <a:lnTo>
                    <a:pt x="643" y="1114"/>
                  </a:lnTo>
                  <a:lnTo>
                    <a:pt x="681" y="1114"/>
                  </a:lnTo>
                  <a:lnTo>
                    <a:pt x="721" y="1113"/>
                  </a:lnTo>
                  <a:lnTo>
                    <a:pt x="761" y="1113"/>
                  </a:lnTo>
                  <a:lnTo>
                    <a:pt x="802" y="1111"/>
                  </a:lnTo>
                  <a:lnTo>
                    <a:pt x="844" y="1110"/>
                  </a:lnTo>
                  <a:lnTo>
                    <a:pt x="886" y="1109"/>
                  </a:lnTo>
                  <a:lnTo>
                    <a:pt x="930" y="1107"/>
                  </a:lnTo>
                  <a:lnTo>
                    <a:pt x="973" y="1106"/>
                  </a:lnTo>
                  <a:lnTo>
                    <a:pt x="1017" y="1103"/>
                  </a:lnTo>
                  <a:lnTo>
                    <a:pt x="1060" y="1101"/>
                  </a:lnTo>
                  <a:lnTo>
                    <a:pt x="1103" y="1098"/>
                  </a:lnTo>
                  <a:lnTo>
                    <a:pt x="1147" y="1095"/>
                  </a:lnTo>
                  <a:lnTo>
                    <a:pt x="1189" y="1092"/>
                  </a:lnTo>
                  <a:lnTo>
                    <a:pt x="1231" y="1088"/>
                  </a:lnTo>
                  <a:lnTo>
                    <a:pt x="1271" y="1084"/>
                  </a:lnTo>
                  <a:lnTo>
                    <a:pt x="1312" y="1080"/>
                  </a:lnTo>
                  <a:lnTo>
                    <a:pt x="1351" y="1076"/>
                  </a:lnTo>
                  <a:lnTo>
                    <a:pt x="1388" y="1070"/>
                  </a:lnTo>
                  <a:lnTo>
                    <a:pt x="1423" y="1065"/>
                  </a:lnTo>
                  <a:lnTo>
                    <a:pt x="1458" y="1058"/>
                  </a:lnTo>
                  <a:lnTo>
                    <a:pt x="1490" y="1053"/>
                  </a:lnTo>
                  <a:lnTo>
                    <a:pt x="1520" y="1046"/>
                  </a:lnTo>
                  <a:lnTo>
                    <a:pt x="1525" y="1045"/>
                  </a:lnTo>
                  <a:lnTo>
                    <a:pt x="1529" y="1041"/>
                  </a:lnTo>
                  <a:lnTo>
                    <a:pt x="1533" y="1039"/>
                  </a:lnTo>
                  <a:lnTo>
                    <a:pt x="1540" y="1033"/>
                  </a:lnTo>
                  <a:lnTo>
                    <a:pt x="1548" y="1026"/>
                  </a:lnTo>
                  <a:lnTo>
                    <a:pt x="1557" y="1016"/>
                  </a:lnTo>
                  <a:lnTo>
                    <a:pt x="1565" y="1004"/>
                  </a:lnTo>
                  <a:lnTo>
                    <a:pt x="1573" y="992"/>
                  </a:lnTo>
                  <a:lnTo>
                    <a:pt x="1578" y="977"/>
                  </a:lnTo>
                  <a:lnTo>
                    <a:pt x="1579" y="961"/>
                  </a:lnTo>
                  <a:lnTo>
                    <a:pt x="1578" y="954"/>
                  </a:lnTo>
                  <a:lnTo>
                    <a:pt x="1577" y="946"/>
                  </a:lnTo>
                  <a:lnTo>
                    <a:pt x="1573" y="938"/>
                  </a:lnTo>
                  <a:lnTo>
                    <a:pt x="1569" y="929"/>
                  </a:lnTo>
                  <a:lnTo>
                    <a:pt x="1562" y="920"/>
                  </a:lnTo>
                  <a:lnTo>
                    <a:pt x="1552" y="912"/>
                  </a:lnTo>
                  <a:lnTo>
                    <a:pt x="1541" y="903"/>
                  </a:lnTo>
                  <a:lnTo>
                    <a:pt x="1527" y="895"/>
                  </a:lnTo>
                  <a:lnTo>
                    <a:pt x="1518" y="889"/>
                  </a:lnTo>
                  <a:lnTo>
                    <a:pt x="1507" y="891"/>
                  </a:lnTo>
                  <a:lnTo>
                    <a:pt x="1506" y="891"/>
                  </a:lnTo>
                  <a:lnTo>
                    <a:pt x="1502" y="893"/>
                  </a:lnTo>
                  <a:lnTo>
                    <a:pt x="1495" y="894"/>
                  </a:lnTo>
                  <a:lnTo>
                    <a:pt x="1484" y="895"/>
                  </a:lnTo>
                  <a:lnTo>
                    <a:pt x="1471" y="897"/>
                  </a:lnTo>
                  <a:lnTo>
                    <a:pt x="1454" y="900"/>
                  </a:lnTo>
                  <a:lnTo>
                    <a:pt x="1434" y="902"/>
                  </a:lnTo>
                  <a:lnTo>
                    <a:pt x="1410" y="904"/>
                  </a:lnTo>
                  <a:lnTo>
                    <a:pt x="1382" y="908"/>
                  </a:lnTo>
                  <a:lnTo>
                    <a:pt x="1350" y="911"/>
                  </a:lnTo>
                  <a:lnTo>
                    <a:pt x="1313" y="913"/>
                  </a:lnTo>
                  <a:lnTo>
                    <a:pt x="1272" y="917"/>
                  </a:lnTo>
                  <a:lnTo>
                    <a:pt x="1226" y="920"/>
                  </a:lnTo>
                  <a:lnTo>
                    <a:pt x="1176" y="924"/>
                  </a:lnTo>
                  <a:lnTo>
                    <a:pt x="1120" y="927"/>
                  </a:lnTo>
                  <a:lnTo>
                    <a:pt x="1060" y="931"/>
                  </a:lnTo>
                  <a:lnTo>
                    <a:pt x="1052" y="917"/>
                  </a:lnTo>
                  <a:lnTo>
                    <a:pt x="1041" y="894"/>
                  </a:lnTo>
                  <a:lnTo>
                    <a:pt x="1027" y="867"/>
                  </a:lnTo>
                  <a:lnTo>
                    <a:pt x="1011" y="837"/>
                  </a:lnTo>
                  <a:lnTo>
                    <a:pt x="996" y="806"/>
                  </a:lnTo>
                  <a:lnTo>
                    <a:pt x="981" y="779"/>
                  </a:lnTo>
                  <a:lnTo>
                    <a:pt x="969" y="756"/>
                  </a:lnTo>
                  <a:lnTo>
                    <a:pt x="961" y="741"/>
                  </a:lnTo>
                  <a:lnTo>
                    <a:pt x="972" y="729"/>
                  </a:lnTo>
                  <a:lnTo>
                    <a:pt x="982" y="715"/>
                  </a:lnTo>
                  <a:lnTo>
                    <a:pt x="994" y="699"/>
                  </a:lnTo>
                  <a:lnTo>
                    <a:pt x="1004" y="680"/>
                  </a:lnTo>
                  <a:lnTo>
                    <a:pt x="1013" y="659"/>
                  </a:lnTo>
                  <a:lnTo>
                    <a:pt x="1021" y="637"/>
                  </a:lnTo>
                  <a:lnTo>
                    <a:pt x="1026" y="613"/>
                  </a:lnTo>
                  <a:lnTo>
                    <a:pt x="1028" y="587"/>
                  </a:lnTo>
                  <a:lnTo>
                    <a:pt x="1028" y="585"/>
                  </a:lnTo>
                  <a:lnTo>
                    <a:pt x="1028" y="583"/>
                  </a:lnTo>
                  <a:lnTo>
                    <a:pt x="1028" y="580"/>
                  </a:lnTo>
                  <a:lnTo>
                    <a:pt x="1028" y="578"/>
                  </a:lnTo>
                  <a:lnTo>
                    <a:pt x="1026" y="560"/>
                  </a:lnTo>
                  <a:lnTo>
                    <a:pt x="1021" y="542"/>
                  </a:lnTo>
                  <a:lnTo>
                    <a:pt x="1015" y="525"/>
                  </a:lnTo>
                  <a:lnTo>
                    <a:pt x="1007" y="509"/>
                  </a:lnTo>
                  <a:lnTo>
                    <a:pt x="997" y="493"/>
                  </a:lnTo>
                  <a:lnTo>
                    <a:pt x="986" y="478"/>
                  </a:lnTo>
                  <a:lnTo>
                    <a:pt x="972" y="463"/>
                  </a:lnTo>
                  <a:lnTo>
                    <a:pt x="957" y="448"/>
                  </a:lnTo>
                  <a:lnTo>
                    <a:pt x="961" y="439"/>
                  </a:lnTo>
                  <a:lnTo>
                    <a:pt x="966" y="427"/>
                  </a:lnTo>
                  <a:lnTo>
                    <a:pt x="973" y="416"/>
                  </a:lnTo>
                  <a:lnTo>
                    <a:pt x="980" y="402"/>
                  </a:lnTo>
                  <a:lnTo>
                    <a:pt x="987" y="387"/>
                  </a:lnTo>
                  <a:lnTo>
                    <a:pt x="995" y="371"/>
                  </a:lnTo>
                  <a:lnTo>
                    <a:pt x="1004" y="355"/>
                  </a:lnTo>
                  <a:lnTo>
                    <a:pt x="1012" y="336"/>
                  </a:lnTo>
                  <a:lnTo>
                    <a:pt x="1024" y="358"/>
                  </a:lnTo>
                  <a:lnTo>
                    <a:pt x="1039" y="381"/>
                  </a:lnTo>
                  <a:lnTo>
                    <a:pt x="1055" y="404"/>
                  </a:lnTo>
                  <a:lnTo>
                    <a:pt x="1073" y="425"/>
                  </a:lnTo>
                  <a:lnTo>
                    <a:pt x="1094" y="443"/>
                  </a:lnTo>
                  <a:lnTo>
                    <a:pt x="1116" y="458"/>
                  </a:lnTo>
                  <a:lnTo>
                    <a:pt x="1141" y="468"/>
                  </a:lnTo>
                  <a:lnTo>
                    <a:pt x="1169" y="472"/>
                  </a:lnTo>
                  <a:lnTo>
                    <a:pt x="1184" y="472"/>
                  </a:lnTo>
                  <a:lnTo>
                    <a:pt x="1196" y="469"/>
                  </a:lnTo>
                  <a:lnTo>
                    <a:pt x="1209" y="465"/>
                  </a:lnTo>
                  <a:lnTo>
                    <a:pt x="1219" y="458"/>
                  </a:lnTo>
                  <a:lnTo>
                    <a:pt x="1230" y="451"/>
                  </a:lnTo>
                  <a:lnTo>
                    <a:pt x="1238" y="442"/>
                  </a:lnTo>
                  <a:lnTo>
                    <a:pt x="1245" y="431"/>
                  </a:lnTo>
                  <a:lnTo>
                    <a:pt x="1249" y="418"/>
                  </a:lnTo>
                  <a:lnTo>
                    <a:pt x="1254" y="384"/>
                  </a:lnTo>
                  <a:lnTo>
                    <a:pt x="1251" y="342"/>
                  </a:lnTo>
                  <a:lnTo>
                    <a:pt x="1240" y="298"/>
                  </a:lnTo>
                  <a:lnTo>
                    <a:pt x="1225" y="253"/>
                  </a:lnTo>
                  <a:lnTo>
                    <a:pt x="1206" y="212"/>
                  </a:lnTo>
                  <a:lnTo>
                    <a:pt x="1184" y="175"/>
                  </a:lnTo>
                  <a:lnTo>
                    <a:pt x="1162" y="145"/>
                  </a:lnTo>
                  <a:lnTo>
                    <a:pt x="1141" y="127"/>
                  </a:lnTo>
                  <a:lnTo>
                    <a:pt x="1128" y="120"/>
                  </a:lnTo>
                  <a:lnTo>
                    <a:pt x="1113" y="115"/>
                  </a:lnTo>
                  <a:lnTo>
                    <a:pt x="1096" y="111"/>
                  </a:lnTo>
                  <a:lnTo>
                    <a:pt x="1077" y="108"/>
                  </a:lnTo>
                  <a:lnTo>
                    <a:pt x="1057" y="106"/>
                  </a:lnTo>
                  <a:lnTo>
                    <a:pt x="1035" y="106"/>
                  </a:lnTo>
                  <a:lnTo>
                    <a:pt x="1014" y="106"/>
                  </a:lnTo>
                  <a:lnTo>
                    <a:pt x="992" y="107"/>
                  </a:lnTo>
                  <a:lnTo>
                    <a:pt x="971" y="111"/>
                  </a:lnTo>
                  <a:lnTo>
                    <a:pt x="950" y="114"/>
                  </a:lnTo>
                  <a:lnTo>
                    <a:pt x="930" y="117"/>
                  </a:lnTo>
                  <a:lnTo>
                    <a:pt x="913" y="123"/>
                  </a:lnTo>
                  <a:lnTo>
                    <a:pt x="897" y="129"/>
                  </a:lnTo>
                  <a:lnTo>
                    <a:pt x="884" y="136"/>
                  </a:lnTo>
                  <a:lnTo>
                    <a:pt x="873" y="143"/>
                  </a:lnTo>
                  <a:lnTo>
                    <a:pt x="866" y="151"/>
                  </a:lnTo>
                  <a:lnTo>
                    <a:pt x="858" y="164"/>
                  </a:lnTo>
                  <a:lnTo>
                    <a:pt x="848" y="183"/>
                  </a:lnTo>
                  <a:lnTo>
                    <a:pt x="839" y="206"/>
                  </a:lnTo>
                  <a:lnTo>
                    <a:pt x="829" y="234"/>
                  </a:lnTo>
                  <a:lnTo>
                    <a:pt x="818" y="266"/>
                  </a:lnTo>
                  <a:lnTo>
                    <a:pt x="809" y="301"/>
                  </a:lnTo>
                  <a:lnTo>
                    <a:pt x="802" y="339"/>
                  </a:lnTo>
                  <a:lnTo>
                    <a:pt x="797" y="378"/>
                  </a:lnTo>
                  <a:lnTo>
                    <a:pt x="787" y="378"/>
                  </a:lnTo>
                  <a:lnTo>
                    <a:pt x="778" y="378"/>
                  </a:lnTo>
                  <a:lnTo>
                    <a:pt x="768" y="378"/>
                  </a:lnTo>
                  <a:lnTo>
                    <a:pt x="757" y="378"/>
                  </a:lnTo>
                  <a:lnTo>
                    <a:pt x="746" y="379"/>
                  </a:lnTo>
                  <a:lnTo>
                    <a:pt x="733" y="380"/>
                  </a:lnTo>
                  <a:lnTo>
                    <a:pt x="722" y="381"/>
                  </a:lnTo>
                  <a:lnTo>
                    <a:pt x="709" y="382"/>
                  </a:lnTo>
                  <a:lnTo>
                    <a:pt x="703" y="364"/>
                  </a:lnTo>
                  <a:lnTo>
                    <a:pt x="696" y="341"/>
                  </a:lnTo>
                  <a:lnTo>
                    <a:pt x="687" y="316"/>
                  </a:lnTo>
                  <a:lnTo>
                    <a:pt x="677" y="287"/>
                  </a:lnTo>
                  <a:lnTo>
                    <a:pt x="664" y="257"/>
                  </a:lnTo>
                  <a:lnTo>
                    <a:pt x="649" y="225"/>
                  </a:lnTo>
                  <a:lnTo>
                    <a:pt x="633" y="192"/>
                  </a:lnTo>
                  <a:lnTo>
                    <a:pt x="615" y="161"/>
                  </a:lnTo>
                  <a:lnTo>
                    <a:pt x="594" y="130"/>
                  </a:lnTo>
                  <a:lnTo>
                    <a:pt x="571" y="101"/>
                  </a:lnTo>
                  <a:lnTo>
                    <a:pt x="545" y="74"/>
                  </a:lnTo>
                  <a:lnTo>
                    <a:pt x="519" y="51"/>
                  </a:lnTo>
                  <a:lnTo>
                    <a:pt x="489" y="30"/>
                  </a:lnTo>
                  <a:lnTo>
                    <a:pt x="457" y="15"/>
                  </a:lnTo>
                  <a:lnTo>
                    <a:pt x="423" y="5"/>
                  </a:lnTo>
                  <a:lnTo>
                    <a:pt x="386" y="0"/>
                  </a:lnTo>
                  <a:lnTo>
                    <a:pt x="379" y="0"/>
                  </a:lnTo>
                  <a:lnTo>
                    <a:pt x="373" y="0"/>
                  </a:lnTo>
                  <a:lnTo>
                    <a:pt x="367" y="0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64"/>
            <p:cNvSpPr>
              <a:spLocks/>
            </p:cNvSpPr>
            <p:nvPr/>
          </p:nvSpPr>
          <p:spPr bwMode="auto">
            <a:xfrm>
              <a:off x="2709" y="1153"/>
              <a:ext cx="100" cy="67"/>
            </a:xfrm>
            <a:custGeom>
              <a:avLst/>
              <a:gdLst>
                <a:gd name="T0" fmla="*/ 0 w 58"/>
                <a:gd name="T1" fmla="*/ 0 h 39"/>
                <a:gd name="T2" fmla="*/ 12266 w 58"/>
                <a:gd name="T3" fmla="*/ 15008 h 39"/>
                <a:gd name="T4" fmla="*/ 23186 w 58"/>
                <a:gd name="T5" fmla="*/ 0 h 39"/>
                <a:gd name="T6" fmla="*/ 0 w 58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39">
                  <a:moveTo>
                    <a:pt x="0" y="0"/>
                  </a:moveTo>
                  <a:lnTo>
                    <a:pt x="31" y="39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65"/>
            <p:cNvSpPr>
              <a:spLocks/>
            </p:cNvSpPr>
            <p:nvPr/>
          </p:nvSpPr>
          <p:spPr bwMode="auto">
            <a:xfrm>
              <a:off x="2756" y="1180"/>
              <a:ext cx="137" cy="94"/>
            </a:xfrm>
            <a:custGeom>
              <a:avLst/>
              <a:gdLst>
                <a:gd name="T0" fmla="*/ 0 w 83"/>
                <a:gd name="T1" fmla="*/ 0 h 56"/>
                <a:gd name="T2" fmla="*/ 0 w 83"/>
                <a:gd name="T3" fmla="*/ 1276 h 56"/>
                <a:gd name="T4" fmla="*/ 261 w 83"/>
                <a:gd name="T5" fmla="*/ 3596 h 56"/>
                <a:gd name="T6" fmla="*/ 1174 w 83"/>
                <a:gd name="T7" fmla="*/ 6585 h 56"/>
                <a:gd name="T8" fmla="*/ 2522 w 83"/>
                <a:gd name="T9" fmla="*/ 10132 h 56"/>
                <a:gd name="T10" fmla="*/ 5280 w 83"/>
                <a:gd name="T11" fmla="*/ 13549 h 56"/>
                <a:gd name="T12" fmla="*/ 8715 w 83"/>
                <a:gd name="T13" fmla="*/ 15767 h 56"/>
                <a:gd name="T14" fmla="*/ 13650 w 83"/>
                <a:gd name="T15" fmla="*/ 16709 h 56"/>
                <a:gd name="T16" fmla="*/ 20570 w 83"/>
                <a:gd name="T17" fmla="*/ 15257 h 56"/>
                <a:gd name="T18" fmla="*/ 19396 w 83"/>
                <a:gd name="T19" fmla="*/ 8072 h 56"/>
                <a:gd name="T20" fmla="*/ 18719 w 83"/>
                <a:gd name="T21" fmla="*/ 8366 h 56"/>
                <a:gd name="T22" fmla="*/ 17345 w 83"/>
                <a:gd name="T23" fmla="*/ 8901 h 56"/>
                <a:gd name="T24" fmla="*/ 15255 w 83"/>
                <a:gd name="T25" fmla="*/ 9724 h 56"/>
                <a:gd name="T26" fmla="*/ 12878 w 83"/>
                <a:gd name="T27" fmla="*/ 10132 h 56"/>
                <a:gd name="T28" fmla="*/ 9641 w 83"/>
                <a:gd name="T29" fmla="*/ 9194 h 56"/>
                <a:gd name="T30" fmla="*/ 6718 w 83"/>
                <a:gd name="T31" fmla="*/ 8072 h 56"/>
                <a:gd name="T32" fmla="*/ 3199 w 83"/>
                <a:gd name="T33" fmla="*/ 4809 h 56"/>
                <a:gd name="T34" fmla="*/ 0 w 83"/>
                <a:gd name="T35" fmla="*/ 0 h 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3" h="56">
                  <a:moveTo>
                    <a:pt x="0" y="0"/>
                  </a:moveTo>
                  <a:lnTo>
                    <a:pt x="0" y="4"/>
                  </a:lnTo>
                  <a:lnTo>
                    <a:pt x="1" y="12"/>
                  </a:lnTo>
                  <a:lnTo>
                    <a:pt x="5" y="22"/>
                  </a:lnTo>
                  <a:lnTo>
                    <a:pt x="10" y="34"/>
                  </a:lnTo>
                  <a:lnTo>
                    <a:pt x="21" y="45"/>
                  </a:lnTo>
                  <a:lnTo>
                    <a:pt x="35" y="53"/>
                  </a:lnTo>
                  <a:lnTo>
                    <a:pt x="55" y="56"/>
                  </a:lnTo>
                  <a:lnTo>
                    <a:pt x="83" y="51"/>
                  </a:lnTo>
                  <a:lnTo>
                    <a:pt x="78" y="27"/>
                  </a:lnTo>
                  <a:lnTo>
                    <a:pt x="76" y="28"/>
                  </a:lnTo>
                  <a:lnTo>
                    <a:pt x="70" y="30"/>
                  </a:lnTo>
                  <a:lnTo>
                    <a:pt x="62" y="33"/>
                  </a:lnTo>
                  <a:lnTo>
                    <a:pt x="52" y="34"/>
                  </a:lnTo>
                  <a:lnTo>
                    <a:pt x="39" y="31"/>
                  </a:lnTo>
                  <a:lnTo>
                    <a:pt x="27" y="27"/>
                  </a:lnTo>
                  <a:lnTo>
                    <a:pt x="1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66"/>
            <p:cNvSpPr>
              <a:spLocks/>
            </p:cNvSpPr>
            <p:nvPr/>
          </p:nvSpPr>
          <p:spPr bwMode="auto">
            <a:xfrm>
              <a:off x="2632" y="1180"/>
              <a:ext cx="137" cy="90"/>
            </a:xfrm>
            <a:custGeom>
              <a:avLst/>
              <a:gdLst>
                <a:gd name="T0" fmla="*/ 23250 w 82"/>
                <a:gd name="T1" fmla="*/ 0 h 55"/>
                <a:gd name="T2" fmla="*/ 23250 w 82"/>
                <a:gd name="T3" fmla="*/ 902 h 55"/>
                <a:gd name="T4" fmla="*/ 22964 w 82"/>
                <a:gd name="T5" fmla="*/ 2769 h 55"/>
                <a:gd name="T6" fmla="*/ 22012 w 82"/>
                <a:gd name="T7" fmla="*/ 4983 h 55"/>
                <a:gd name="T8" fmla="*/ 20268 w 82"/>
                <a:gd name="T9" fmla="*/ 7817 h 55"/>
                <a:gd name="T10" fmla="*/ 17736 w 82"/>
                <a:gd name="T11" fmla="*/ 10175 h 55"/>
                <a:gd name="T12" fmla="*/ 13591 w 82"/>
                <a:gd name="T13" fmla="*/ 11945 h 55"/>
                <a:gd name="T14" fmla="*/ 7587 w 82"/>
                <a:gd name="T15" fmla="*/ 12374 h 55"/>
                <a:gd name="T16" fmla="*/ 0 w 82"/>
                <a:gd name="T17" fmla="*/ 11466 h 55"/>
                <a:gd name="T18" fmla="*/ 1198 w 82"/>
                <a:gd name="T19" fmla="*/ 6308 h 55"/>
                <a:gd name="T20" fmla="*/ 1723 w 82"/>
                <a:gd name="T21" fmla="*/ 6467 h 55"/>
                <a:gd name="T22" fmla="*/ 3345 w 82"/>
                <a:gd name="T23" fmla="*/ 7007 h 55"/>
                <a:gd name="T24" fmla="*/ 5589 w 82"/>
                <a:gd name="T25" fmla="*/ 7760 h 55"/>
                <a:gd name="T26" fmla="*/ 8502 w 82"/>
                <a:gd name="T27" fmla="*/ 7817 h 55"/>
                <a:gd name="T28" fmla="*/ 12131 w 82"/>
                <a:gd name="T29" fmla="*/ 7120 h 55"/>
                <a:gd name="T30" fmla="*/ 15917 w 82"/>
                <a:gd name="T31" fmla="*/ 6308 h 55"/>
                <a:gd name="T32" fmla="*/ 19817 w 82"/>
                <a:gd name="T33" fmla="*/ 3855 h 55"/>
                <a:gd name="T34" fmla="*/ 23250 w 82"/>
                <a:gd name="T35" fmla="*/ 0 h 5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2" h="55">
                  <a:moveTo>
                    <a:pt x="82" y="0"/>
                  </a:moveTo>
                  <a:lnTo>
                    <a:pt x="82" y="4"/>
                  </a:lnTo>
                  <a:lnTo>
                    <a:pt x="81" y="12"/>
                  </a:lnTo>
                  <a:lnTo>
                    <a:pt x="78" y="22"/>
                  </a:lnTo>
                  <a:lnTo>
                    <a:pt x="72" y="35"/>
                  </a:lnTo>
                  <a:lnTo>
                    <a:pt x="63" y="45"/>
                  </a:lnTo>
                  <a:lnTo>
                    <a:pt x="48" y="53"/>
                  </a:lnTo>
                  <a:lnTo>
                    <a:pt x="27" y="55"/>
                  </a:lnTo>
                  <a:lnTo>
                    <a:pt x="0" y="51"/>
                  </a:lnTo>
                  <a:lnTo>
                    <a:pt x="4" y="28"/>
                  </a:lnTo>
                  <a:lnTo>
                    <a:pt x="6" y="29"/>
                  </a:lnTo>
                  <a:lnTo>
                    <a:pt x="12" y="31"/>
                  </a:lnTo>
                  <a:lnTo>
                    <a:pt x="20" y="34"/>
                  </a:lnTo>
                  <a:lnTo>
                    <a:pt x="30" y="35"/>
                  </a:lnTo>
                  <a:lnTo>
                    <a:pt x="43" y="32"/>
                  </a:lnTo>
                  <a:lnTo>
                    <a:pt x="56" y="28"/>
                  </a:lnTo>
                  <a:lnTo>
                    <a:pt x="70" y="17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67"/>
            <p:cNvSpPr>
              <a:spLocks/>
            </p:cNvSpPr>
            <p:nvPr/>
          </p:nvSpPr>
          <p:spPr bwMode="auto">
            <a:xfrm>
              <a:off x="2833" y="1016"/>
              <a:ext cx="80" cy="80"/>
            </a:xfrm>
            <a:custGeom>
              <a:avLst/>
              <a:gdLst>
                <a:gd name="T0" fmla="*/ 10802 w 49"/>
                <a:gd name="T1" fmla="*/ 5515 h 49"/>
                <a:gd name="T2" fmla="*/ 10062 w 49"/>
                <a:gd name="T3" fmla="*/ 7517 h 49"/>
                <a:gd name="T4" fmla="*/ 9278 w 49"/>
                <a:gd name="T5" fmla="*/ 9278 h 49"/>
                <a:gd name="T6" fmla="*/ 7517 w 49"/>
                <a:gd name="T7" fmla="*/ 10062 h 49"/>
                <a:gd name="T8" fmla="*/ 5267 w 49"/>
                <a:gd name="T9" fmla="*/ 10802 h 49"/>
                <a:gd name="T10" fmla="*/ 3226 w 49"/>
                <a:gd name="T11" fmla="*/ 10062 h 49"/>
                <a:gd name="T12" fmla="*/ 1463 w 49"/>
                <a:gd name="T13" fmla="*/ 9278 h 49"/>
                <a:gd name="T14" fmla="*/ 397 w 49"/>
                <a:gd name="T15" fmla="*/ 7517 h 49"/>
                <a:gd name="T16" fmla="*/ 0 w 49"/>
                <a:gd name="T17" fmla="*/ 5515 h 49"/>
                <a:gd name="T18" fmla="*/ 397 w 49"/>
                <a:gd name="T19" fmla="*/ 3226 h 49"/>
                <a:gd name="T20" fmla="*/ 1463 w 49"/>
                <a:gd name="T21" fmla="*/ 1463 h 49"/>
                <a:gd name="T22" fmla="*/ 3226 w 49"/>
                <a:gd name="T23" fmla="*/ 648 h 49"/>
                <a:gd name="T24" fmla="*/ 5267 w 49"/>
                <a:gd name="T25" fmla="*/ 0 h 49"/>
                <a:gd name="T26" fmla="*/ 7517 w 49"/>
                <a:gd name="T27" fmla="*/ 648 h 49"/>
                <a:gd name="T28" fmla="*/ 9278 w 49"/>
                <a:gd name="T29" fmla="*/ 1463 h 49"/>
                <a:gd name="T30" fmla="*/ 10062 w 49"/>
                <a:gd name="T31" fmla="*/ 3226 h 49"/>
                <a:gd name="T32" fmla="*/ 10802 w 49"/>
                <a:gd name="T33" fmla="*/ 5515 h 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9" h="49">
                  <a:moveTo>
                    <a:pt x="49" y="25"/>
                  </a:moveTo>
                  <a:lnTo>
                    <a:pt x="46" y="34"/>
                  </a:lnTo>
                  <a:lnTo>
                    <a:pt x="42" y="42"/>
                  </a:lnTo>
                  <a:lnTo>
                    <a:pt x="34" y="46"/>
                  </a:lnTo>
                  <a:lnTo>
                    <a:pt x="24" y="49"/>
                  </a:lnTo>
                  <a:lnTo>
                    <a:pt x="15" y="46"/>
                  </a:lnTo>
                  <a:lnTo>
                    <a:pt x="7" y="42"/>
                  </a:lnTo>
                  <a:lnTo>
                    <a:pt x="2" y="34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7" y="7"/>
                  </a:lnTo>
                  <a:lnTo>
                    <a:pt x="15" y="3"/>
                  </a:lnTo>
                  <a:lnTo>
                    <a:pt x="24" y="0"/>
                  </a:lnTo>
                  <a:lnTo>
                    <a:pt x="34" y="3"/>
                  </a:lnTo>
                  <a:lnTo>
                    <a:pt x="42" y="7"/>
                  </a:lnTo>
                  <a:lnTo>
                    <a:pt x="46" y="15"/>
                  </a:lnTo>
                  <a:lnTo>
                    <a:pt x="49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68"/>
            <p:cNvSpPr>
              <a:spLocks/>
            </p:cNvSpPr>
            <p:nvPr/>
          </p:nvSpPr>
          <p:spPr bwMode="auto">
            <a:xfrm>
              <a:off x="2602" y="1016"/>
              <a:ext cx="80" cy="80"/>
            </a:xfrm>
            <a:custGeom>
              <a:avLst/>
              <a:gdLst>
                <a:gd name="T0" fmla="*/ 13217 w 48"/>
                <a:gd name="T1" fmla="*/ 5515 h 49"/>
                <a:gd name="T2" fmla="*/ 12695 w 48"/>
                <a:gd name="T3" fmla="*/ 7517 h 49"/>
                <a:gd name="T4" fmla="*/ 11612 w 48"/>
                <a:gd name="T5" fmla="*/ 9278 h 49"/>
                <a:gd name="T6" fmla="*/ 9105 w 48"/>
                <a:gd name="T7" fmla="*/ 10062 h 49"/>
                <a:gd name="T8" fmla="*/ 6688 w 48"/>
                <a:gd name="T9" fmla="*/ 10802 h 49"/>
                <a:gd name="T10" fmla="*/ 4180 w 48"/>
                <a:gd name="T11" fmla="*/ 10062 h 49"/>
                <a:gd name="T12" fmla="*/ 1967 w 48"/>
                <a:gd name="T13" fmla="*/ 9278 h 49"/>
                <a:gd name="T14" fmla="*/ 478 w 48"/>
                <a:gd name="T15" fmla="*/ 7517 h 49"/>
                <a:gd name="T16" fmla="*/ 0 w 48"/>
                <a:gd name="T17" fmla="*/ 5515 h 49"/>
                <a:gd name="T18" fmla="*/ 478 w 48"/>
                <a:gd name="T19" fmla="*/ 3226 h 49"/>
                <a:gd name="T20" fmla="*/ 1967 w 48"/>
                <a:gd name="T21" fmla="*/ 1463 h 49"/>
                <a:gd name="T22" fmla="*/ 4180 w 48"/>
                <a:gd name="T23" fmla="*/ 648 h 49"/>
                <a:gd name="T24" fmla="*/ 6688 w 48"/>
                <a:gd name="T25" fmla="*/ 0 h 49"/>
                <a:gd name="T26" fmla="*/ 9105 w 48"/>
                <a:gd name="T27" fmla="*/ 648 h 49"/>
                <a:gd name="T28" fmla="*/ 11612 w 48"/>
                <a:gd name="T29" fmla="*/ 1463 h 49"/>
                <a:gd name="T30" fmla="*/ 12695 w 48"/>
                <a:gd name="T31" fmla="*/ 3226 h 49"/>
                <a:gd name="T32" fmla="*/ 13217 w 48"/>
                <a:gd name="T33" fmla="*/ 5515 h 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8" h="49">
                  <a:moveTo>
                    <a:pt x="48" y="25"/>
                  </a:moveTo>
                  <a:lnTo>
                    <a:pt x="46" y="34"/>
                  </a:lnTo>
                  <a:lnTo>
                    <a:pt x="42" y="42"/>
                  </a:lnTo>
                  <a:lnTo>
                    <a:pt x="33" y="46"/>
                  </a:lnTo>
                  <a:lnTo>
                    <a:pt x="24" y="49"/>
                  </a:lnTo>
                  <a:lnTo>
                    <a:pt x="15" y="46"/>
                  </a:lnTo>
                  <a:lnTo>
                    <a:pt x="7" y="42"/>
                  </a:lnTo>
                  <a:lnTo>
                    <a:pt x="2" y="34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7" y="7"/>
                  </a:lnTo>
                  <a:lnTo>
                    <a:pt x="15" y="3"/>
                  </a:lnTo>
                  <a:lnTo>
                    <a:pt x="24" y="0"/>
                  </a:lnTo>
                  <a:lnTo>
                    <a:pt x="33" y="3"/>
                  </a:lnTo>
                  <a:lnTo>
                    <a:pt x="42" y="7"/>
                  </a:lnTo>
                  <a:lnTo>
                    <a:pt x="46" y="15"/>
                  </a:lnTo>
                  <a:lnTo>
                    <a:pt x="48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69"/>
            <p:cNvSpPr>
              <a:spLocks/>
            </p:cNvSpPr>
            <p:nvPr/>
          </p:nvSpPr>
          <p:spPr bwMode="auto">
            <a:xfrm>
              <a:off x="2250" y="2288"/>
              <a:ext cx="265" cy="1017"/>
            </a:xfrm>
            <a:custGeom>
              <a:avLst/>
              <a:gdLst>
                <a:gd name="T0" fmla="*/ 0 w 157"/>
                <a:gd name="T1" fmla="*/ 1356 h 609"/>
                <a:gd name="T2" fmla="*/ 0 w 157"/>
                <a:gd name="T3" fmla="*/ 161147 h 609"/>
                <a:gd name="T4" fmla="*/ 944 w 157"/>
                <a:gd name="T5" fmla="*/ 161417 h 609"/>
                <a:gd name="T6" fmla="*/ 3565 w 157"/>
                <a:gd name="T7" fmla="*/ 162611 h 609"/>
                <a:gd name="T8" fmla="*/ 7928 w 157"/>
                <a:gd name="T9" fmla="*/ 164460 h 609"/>
                <a:gd name="T10" fmla="*/ 13687 w 157"/>
                <a:gd name="T11" fmla="*/ 166462 h 609"/>
                <a:gd name="T12" fmla="*/ 20699 w 157"/>
                <a:gd name="T13" fmla="*/ 168460 h 609"/>
                <a:gd name="T14" fmla="*/ 28934 w 157"/>
                <a:gd name="T15" fmla="*/ 170188 h 609"/>
                <a:gd name="T16" fmla="*/ 38692 w 157"/>
                <a:gd name="T17" fmla="*/ 170995 h 609"/>
                <a:gd name="T18" fmla="*/ 49690 w 157"/>
                <a:gd name="T19" fmla="*/ 171537 h 609"/>
                <a:gd name="T20" fmla="*/ 34570 w 157"/>
                <a:gd name="T21" fmla="*/ 0 h 609"/>
                <a:gd name="T22" fmla="*/ 33253 w 157"/>
                <a:gd name="T23" fmla="*/ 0 h 609"/>
                <a:gd name="T24" fmla="*/ 30829 w 157"/>
                <a:gd name="T25" fmla="*/ 812 h 609"/>
                <a:gd name="T26" fmla="*/ 26713 w 157"/>
                <a:gd name="T27" fmla="*/ 1196 h 609"/>
                <a:gd name="T28" fmla="*/ 21548 w 157"/>
                <a:gd name="T29" fmla="*/ 1687 h 609"/>
                <a:gd name="T30" fmla="*/ 16168 w 157"/>
                <a:gd name="T31" fmla="*/ 1997 h 609"/>
                <a:gd name="T32" fmla="*/ 10549 w 157"/>
                <a:gd name="T33" fmla="*/ 1997 h 609"/>
                <a:gd name="T34" fmla="*/ 4697 w 157"/>
                <a:gd name="T35" fmla="*/ 1997 h 609"/>
                <a:gd name="T36" fmla="*/ 0 w 157"/>
                <a:gd name="T37" fmla="*/ 1356 h 60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7" h="609">
                  <a:moveTo>
                    <a:pt x="0" y="5"/>
                  </a:moveTo>
                  <a:lnTo>
                    <a:pt x="0" y="572"/>
                  </a:lnTo>
                  <a:lnTo>
                    <a:pt x="3" y="573"/>
                  </a:lnTo>
                  <a:lnTo>
                    <a:pt x="11" y="577"/>
                  </a:lnTo>
                  <a:lnTo>
                    <a:pt x="25" y="584"/>
                  </a:lnTo>
                  <a:lnTo>
                    <a:pt x="43" y="591"/>
                  </a:lnTo>
                  <a:lnTo>
                    <a:pt x="65" y="598"/>
                  </a:lnTo>
                  <a:lnTo>
                    <a:pt x="91" y="604"/>
                  </a:lnTo>
                  <a:lnTo>
                    <a:pt x="122" y="607"/>
                  </a:lnTo>
                  <a:lnTo>
                    <a:pt x="157" y="609"/>
                  </a:lnTo>
                  <a:lnTo>
                    <a:pt x="109" y="0"/>
                  </a:lnTo>
                  <a:lnTo>
                    <a:pt x="105" y="0"/>
                  </a:lnTo>
                  <a:lnTo>
                    <a:pt x="97" y="3"/>
                  </a:lnTo>
                  <a:lnTo>
                    <a:pt x="84" y="4"/>
                  </a:lnTo>
                  <a:lnTo>
                    <a:pt x="68" y="6"/>
                  </a:lnTo>
                  <a:lnTo>
                    <a:pt x="51" y="7"/>
                  </a:lnTo>
                  <a:lnTo>
                    <a:pt x="33" y="7"/>
                  </a:lnTo>
                  <a:lnTo>
                    <a:pt x="15" y="7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6091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70"/>
            <p:cNvSpPr>
              <a:spLocks/>
            </p:cNvSpPr>
            <p:nvPr/>
          </p:nvSpPr>
          <p:spPr bwMode="auto">
            <a:xfrm>
              <a:off x="2136" y="363"/>
              <a:ext cx="318" cy="415"/>
            </a:xfrm>
            <a:custGeom>
              <a:avLst/>
              <a:gdLst>
                <a:gd name="T0" fmla="*/ 54817 w 190"/>
                <a:gd name="T1" fmla="*/ 68647 h 249"/>
                <a:gd name="T2" fmla="*/ 53672 w 190"/>
                <a:gd name="T3" fmla="*/ 65300 h 249"/>
                <a:gd name="T4" fmla="*/ 50179 w 190"/>
                <a:gd name="T5" fmla="*/ 56737 h 249"/>
                <a:gd name="T6" fmla="*/ 45323 w 190"/>
                <a:gd name="T7" fmla="*/ 45117 h 249"/>
                <a:gd name="T8" fmla="*/ 38660 w 190"/>
                <a:gd name="T9" fmla="*/ 31728 h 249"/>
                <a:gd name="T10" fmla="*/ 30900 w 190"/>
                <a:gd name="T11" fmla="*/ 18647 h 249"/>
                <a:gd name="T12" fmla="*/ 22283 w 190"/>
                <a:gd name="T13" fmla="*/ 7930 h 249"/>
                <a:gd name="T14" fmla="*/ 12986 w 190"/>
                <a:gd name="T15" fmla="*/ 797 h 249"/>
                <a:gd name="T16" fmla="*/ 3821 w 190"/>
                <a:gd name="T17" fmla="*/ 0 h 249"/>
                <a:gd name="T18" fmla="*/ 815 w 190"/>
                <a:gd name="T19" fmla="*/ 1675 h 249"/>
                <a:gd name="T20" fmla="*/ 0 w 190"/>
                <a:gd name="T21" fmla="*/ 4458 h 249"/>
                <a:gd name="T22" fmla="*/ 815 w 190"/>
                <a:gd name="T23" fmla="*/ 8203 h 249"/>
                <a:gd name="T24" fmla="*/ 2574 w 190"/>
                <a:gd name="T25" fmla="*/ 12925 h 249"/>
                <a:gd name="T26" fmla="*/ 6395 w 190"/>
                <a:gd name="T27" fmla="*/ 18578 h 249"/>
                <a:gd name="T28" fmla="*/ 10703 w 190"/>
                <a:gd name="T29" fmla="*/ 24283 h 249"/>
                <a:gd name="T30" fmla="*/ 15560 w 190"/>
                <a:gd name="T31" fmla="*/ 30070 h 249"/>
                <a:gd name="T32" fmla="*/ 21406 w 190"/>
                <a:gd name="T33" fmla="*/ 36008 h 249"/>
                <a:gd name="T34" fmla="*/ 27407 w 190"/>
                <a:gd name="T35" fmla="*/ 42438 h 249"/>
                <a:gd name="T36" fmla="*/ 33082 w 190"/>
                <a:gd name="T37" fmla="*/ 48325 h 249"/>
                <a:gd name="T38" fmla="*/ 38952 w 190"/>
                <a:gd name="T39" fmla="*/ 53758 h 249"/>
                <a:gd name="T40" fmla="*/ 43785 w 190"/>
                <a:gd name="T41" fmla="*/ 58772 h 249"/>
                <a:gd name="T42" fmla="*/ 48326 w 190"/>
                <a:gd name="T43" fmla="*/ 62792 h 249"/>
                <a:gd name="T44" fmla="*/ 51975 w 190"/>
                <a:gd name="T45" fmla="*/ 65647 h 249"/>
                <a:gd name="T46" fmla="*/ 54291 w 190"/>
                <a:gd name="T47" fmla="*/ 67770 h 249"/>
                <a:gd name="T48" fmla="*/ 54817 w 190"/>
                <a:gd name="T49" fmla="*/ 68647 h 24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90" h="249">
                  <a:moveTo>
                    <a:pt x="190" y="249"/>
                  </a:moveTo>
                  <a:lnTo>
                    <a:pt x="186" y="237"/>
                  </a:lnTo>
                  <a:lnTo>
                    <a:pt x="174" y="206"/>
                  </a:lnTo>
                  <a:lnTo>
                    <a:pt x="157" y="164"/>
                  </a:lnTo>
                  <a:lnTo>
                    <a:pt x="134" y="115"/>
                  </a:lnTo>
                  <a:lnTo>
                    <a:pt x="107" y="68"/>
                  </a:lnTo>
                  <a:lnTo>
                    <a:pt x="77" y="29"/>
                  </a:lnTo>
                  <a:lnTo>
                    <a:pt x="45" y="3"/>
                  </a:lnTo>
                  <a:lnTo>
                    <a:pt x="13" y="0"/>
                  </a:lnTo>
                  <a:lnTo>
                    <a:pt x="3" y="6"/>
                  </a:lnTo>
                  <a:lnTo>
                    <a:pt x="0" y="16"/>
                  </a:lnTo>
                  <a:lnTo>
                    <a:pt x="3" y="30"/>
                  </a:lnTo>
                  <a:lnTo>
                    <a:pt x="9" y="47"/>
                  </a:lnTo>
                  <a:lnTo>
                    <a:pt x="22" y="67"/>
                  </a:lnTo>
                  <a:lnTo>
                    <a:pt x="37" y="88"/>
                  </a:lnTo>
                  <a:lnTo>
                    <a:pt x="54" y="109"/>
                  </a:lnTo>
                  <a:lnTo>
                    <a:pt x="74" y="131"/>
                  </a:lnTo>
                  <a:lnTo>
                    <a:pt x="95" y="154"/>
                  </a:lnTo>
                  <a:lnTo>
                    <a:pt x="115" y="175"/>
                  </a:lnTo>
                  <a:lnTo>
                    <a:pt x="135" y="195"/>
                  </a:lnTo>
                  <a:lnTo>
                    <a:pt x="152" y="213"/>
                  </a:lnTo>
                  <a:lnTo>
                    <a:pt x="167" y="228"/>
                  </a:lnTo>
                  <a:lnTo>
                    <a:pt x="180" y="238"/>
                  </a:lnTo>
                  <a:lnTo>
                    <a:pt x="188" y="246"/>
                  </a:lnTo>
                  <a:lnTo>
                    <a:pt x="190" y="249"/>
                  </a:lnTo>
                  <a:close/>
                </a:path>
              </a:pathLst>
            </a:custGeom>
            <a:solidFill>
              <a:srgbClr val="E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71"/>
            <p:cNvSpPr>
              <a:spLocks/>
            </p:cNvSpPr>
            <p:nvPr/>
          </p:nvSpPr>
          <p:spPr bwMode="auto">
            <a:xfrm>
              <a:off x="2849" y="1036"/>
              <a:ext cx="24" cy="20"/>
            </a:xfrm>
            <a:custGeom>
              <a:avLst/>
              <a:gdLst>
                <a:gd name="T0" fmla="*/ 24576 w 12"/>
                <a:gd name="T1" fmla="*/ 689 h 13"/>
                <a:gd name="T2" fmla="*/ 22528 w 12"/>
                <a:gd name="T3" fmla="*/ 880 h 13"/>
                <a:gd name="T4" fmla="*/ 20480 w 12"/>
                <a:gd name="T5" fmla="*/ 1103 h 13"/>
                <a:gd name="T6" fmla="*/ 16384 w 12"/>
                <a:gd name="T7" fmla="*/ 1258 h 13"/>
                <a:gd name="T8" fmla="*/ 10240 w 12"/>
                <a:gd name="T9" fmla="*/ 1508 h 13"/>
                <a:gd name="T10" fmla="*/ 6144 w 12"/>
                <a:gd name="T11" fmla="*/ 1258 h 13"/>
                <a:gd name="T12" fmla="*/ 2048 w 12"/>
                <a:gd name="T13" fmla="*/ 1103 h 13"/>
                <a:gd name="T14" fmla="*/ 0 w 12"/>
                <a:gd name="T15" fmla="*/ 880 h 13"/>
                <a:gd name="T16" fmla="*/ 0 w 12"/>
                <a:gd name="T17" fmla="*/ 689 h 13"/>
                <a:gd name="T18" fmla="*/ 0 w 12"/>
                <a:gd name="T19" fmla="*/ 372 h 13"/>
                <a:gd name="T20" fmla="*/ 2048 w 12"/>
                <a:gd name="T21" fmla="*/ 157 h 13"/>
                <a:gd name="T22" fmla="*/ 6144 w 12"/>
                <a:gd name="T23" fmla="*/ 0 h 13"/>
                <a:gd name="T24" fmla="*/ 10240 w 12"/>
                <a:gd name="T25" fmla="*/ 0 h 13"/>
                <a:gd name="T26" fmla="*/ 16384 w 12"/>
                <a:gd name="T27" fmla="*/ 0 h 13"/>
                <a:gd name="T28" fmla="*/ 20480 w 12"/>
                <a:gd name="T29" fmla="*/ 157 h 13"/>
                <a:gd name="T30" fmla="*/ 22528 w 12"/>
                <a:gd name="T31" fmla="*/ 372 h 13"/>
                <a:gd name="T32" fmla="*/ 24576 w 12"/>
                <a:gd name="T33" fmla="*/ 689 h 1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" h="13">
                  <a:moveTo>
                    <a:pt x="12" y="6"/>
                  </a:moveTo>
                  <a:lnTo>
                    <a:pt x="11" y="8"/>
                  </a:lnTo>
                  <a:lnTo>
                    <a:pt x="10" y="10"/>
                  </a:lnTo>
                  <a:lnTo>
                    <a:pt x="8" y="11"/>
                  </a:lnTo>
                  <a:lnTo>
                    <a:pt x="5" y="13"/>
                  </a:lnTo>
                  <a:lnTo>
                    <a:pt x="3" y="11"/>
                  </a:lnTo>
                  <a:lnTo>
                    <a:pt x="1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0" y="1"/>
                  </a:lnTo>
                  <a:lnTo>
                    <a:pt x="11" y="3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72"/>
            <p:cNvSpPr>
              <a:spLocks/>
            </p:cNvSpPr>
            <p:nvPr/>
          </p:nvSpPr>
          <p:spPr bwMode="auto">
            <a:xfrm>
              <a:off x="2622" y="1036"/>
              <a:ext cx="20" cy="20"/>
            </a:xfrm>
            <a:custGeom>
              <a:avLst/>
              <a:gdLst>
                <a:gd name="T0" fmla="*/ 3278 w 12"/>
                <a:gd name="T1" fmla="*/ 689 h 13"/>
                <a:gd name="T2" fmla="*/ 3278 w 12"/>
                <a:gd name="T3" fmla="*/ 880 h 13"/>
                <a:gd name="T4" fmla="*/ 2792 w 12"/>
                <a:gd name="T5" fmla="*/ 1103 h 13"/>
                <a:gd name="T6" fmla="*/ 2508 w 12"/>
                <a:gd name="T7" fmla="*/ 1258 h 13"/>
                <a:gd name="T8" fmla="*/ 1675 w 12"/>
                <a:gd name="T9" fmla="*/ 1508 h 13"/>
                <a:gd name="T10" fmla="*/ 1180 w 12"/>
                <a:gd name="T11" fmla="*/ 1258 h 13"/>
                <a:gd name="T12" fmla="*/ 478 w 12"/>
                <a:gd name="T13" fmla="*/ 1103 h 13"/>
                <a:gd name="T14" fmla="*/ 287 w 12"/>
                <a:gd name="T15" fmla="*/ 880 h 13"/>
                <a:gd name="T16" fmla="*/ 0 w 12"/>
                <a:gd name="T17" fmla="*/ 689 h 13"/>
                <a:gd name="T18" fmla="*/ 287 w 12"/>
                <a:gd name="T19" fmla="*/ 372 h 13"/>
                <a:gd name="T20" fmla="*/ 478 w 12"/>
                <a:gd name="T21" fmla="*/ 157 h 13"/>
                <a:gd name="T22" fmla="*/ 1180 w 12"/>
                <a:gd name="T23" fmla="*/ 0 h 13"/>
                <a:gd name="T24" fmla="*/ 1675 w 12"/>
                <a:gd name="T25" fmla="*/ 0 h 13"/>
                <a:gd name="T26" fmla="*/ 2508 w 12"/>
                <a:gd name="T27" fmla="*/ 0 h 13"/>
                <a:gd name="T28" fmla="*/ 2792 w 12"/>
                <a:gd name="T29" fmla="*/ 157 h 13"/>
                <a:gd name="T30" fmla="*/ 3278 w 12"/>
                <a:gd name="T31" fmla="*/ 372 h 13"/>
                <a:gd name="T32" fmla="*/ 3278 w 12"/>
                <a:gd name="T33" fmla="*/ 689 h 1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" h="13">
                  <a:moveTo>
                    <a:pt x="12" y="6"/>
                  </a:moveTo>
                  <a:lnTo>
                    <a:pt x="12" y="8"/>
                  </a:lnTo>
                  <a:lnTo>
                    <a:pt x="10" y="10"/>
                  </a:lnTo>
                  <a:lnTo>
                    <a:pt x="9" y="11"/>
                  </a:lnTo>
                  <a:lnTo>
                    <a:pt x="6" y="13"/>
                  </a:lnTo>
                  <a:lnTo>
                    <a:pt x="4" y="11"/>
                  </a:lnTo>
                  <a:lnTo>
                    <a:pt x="2" y="10"/>
                  </a:lnTo>
                  <a:lnTo>
                    <a:pt x="1" y="8"/>
                  </a:lnTo>
                  <a:lnTo>
                    <a:pt x="0" y="6"/>
                  </a:lnTo>
                  <a:lnTo>
                    <a:pt x="1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2" y="3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73"/>
            <p:cNvSpPr>
              <a:spLocks/>
            </p:cNvSpPr>
            <p:nvPr/>
          </p:nvSpPr>
          <p:spPr bwMode="auto">
            <a:xfrm>
              <a:off x="2736" y="1163"/>
              <a:ext cx="20" cy="20"/>
            </a:xfrm>
            <a:custGeom>
              <a:avLst/>
              <a:gdLst>
                <a:gd name="T0" fmla="*/ 0 w 11"/>
                <a:gd name="T1" fmla="*/ 0 h 11"/>
                <a:gd name="T2" fmla="*/ 7773 w 11"/>
                <a:gd name="T3" fmla="*/ 0 h 11"/>
                <a:gd name="T4" fmla="*/ 7773 w 11"/>
                <a:gd name="T5" fmla="*/ 7773 h 11"/>
                <a:gd name="T6" fmla="*/ 0 w 11"/>
                <a:gd name="T7" fmla="*/ 0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lnTo>
                    <a:pt x="11" y="0"/>
                  </a:lnTo>
                  <a:lnTo>
                    <a:pt x="11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" name="Google Shape;204;p44"/>
          <p:cNvSpPr/>
          <p:nvPr/>
        </p:nvSpPr>
        <p:spPr>
          <a:xfrm>
            <a:off x="656117" y="4211686"/>
            <a:ext cx="2714879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spc="50" dirty="0" smtClean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</a:t>
            </a:r>
            <a:r>
              <a:rPr lang="en" sz="1200" spc="50" dirty="0" smtClean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avemattingly.net   </a:t>
            </a:r>
            <a:r>
              <a:rPr lang="en-US" sz="1200" spc="50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@</a:t>
            </a:r>
            <a:r>
              <a:rPr lang="en-US" sz="1200" spc="50" dirty="0" err="1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dave_mattingly</a:t>
            </a:r>
            <a:endParaRPr sz="1200" spc="50" dirty="0">
              <a:solidFill>
                <a:srgbClr val="87BB40"/>
              </a:solidFill>
              <a:latin typeface="Oswald Regular"/>
              <a:ea typeface="Oswald Regular"/>
              <a:cs typeface="Oswald Regular"/>
            </a:endParaRPr>
          </a:p>
        </p:txBody>
      </p:sp>
      <p:sp>
        <p:nvSpPr>
          <p:cNvPr id="52" name="Google Shape;420;p51"/>
          <p:cNvSpPr txBox="1"/>
          <p:nvPr/>
        </p:nvSpPr>
        <p:spPr>
          <a:xfrm>
            <a:off x="3647498" y="1223586"/>
            <a:ext cx="4930613" cy="292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Name Circle</a:t>
            </a:r>
            <a:endParaRPr lang="en-US" sz="2000" dirty="0" smtClean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  <a:p>
            <a:pPr>
              <a:tabLst>
                <a:tab pos="230188" algn="l"/>
              </a:tabLst>
            </a:pP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	Word Strings</a:t>
            </a:r>
          </a:p>
          <a:p>
            <a:pPr>
              <a:tabLst>
                <a:tab pos="460375" algn="l"/>
              </a:tabLst>
            </a:pP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	Weird Potato</a:t>
            </a:r>
          </a:p>
          <a:p>
            <a:pPr>
              <a:tabLst>
                <a:tab pos="684213" algn="l"/>
              </a:tabLst>
            </a:pP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	Invisible Juggling</a:t>
            </a:r>
          </a:p>
          <a:p>
            <a:pPr>
              <a:tabLst>
                <a:tab pos="914400" algn="l"/>
              </a:tabLst>
            </a:pP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	List of Cheer</a:t>
            </a:r>
          </a:p>
          <a:p>
            <a:pPr>
              <a:tabLst>
                <a:tab pos="1144588" algn="l"/>
              </a:tabLst>
            </a:pPr>
            <a:r>
              <a:rPr 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	</a:t>
            </a: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Coffee Like Women</a:t>
            </a:r>
          </a:p>
        </p:txBody>
      </p:sp>
    </p:spTree>
    <p:extLst>
      <p:ext uri="{BB962C8B-B14F-4D97-AF65-F5344CB8AC3E}">
        <p14:creationId xmlns:p14="http://schemas.microsoft.com/office/powerpoint/2010/main" val="335040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5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275" y="4126150"/>
            <a:ext cx="9178550" cy="10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785" y="51052"/>
            <a:ext cx="1926360" cy="7455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51"/>
          <p:cNvCxnSpPr/>
          <p:nvPr/>
        </p:nvCxnSpPr>
        <p:spPr>
          <a:xfrm>
            <a:off x="656124" y="4204418"/>
            <a:ext cx="7831800" cy="0"/>
          </a:xfrm>
          <a:prstGeom prst="straightConnector1">
            <a:avLst/>
          </a:prstGeom>
          <a:noFill/>
          <a:ln w="57150" cap="flat" cmpd="sng">
            <a:solidFill>
              <a:srgbClr val="87B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1" name="Google Shape;461;p51"/>
          <p:cNvSpPr/>
          <p:nvPr/>
        </p:nvSpPr>
        <p:spPr>
          <a:xfrm>
            <a:off x="6599596" y="92870"/>
            <a:ext cx="2465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open-security-summit.org</a:t>
            </a:r>
            <a:endParaRPr dirty="0"/>
          </a:p>
        </p:txBody>
      </p:sp>
      <p:sp>
        <p:nvSpPr>
          <p:cNvPr id="462" name="Google Shape;462;p51"/>
          <p:cNvSpPr/>
          <p:nvPr/>
        </p:nvSpPr>
        <p:spPr>
          <a:xfrm>
            <a:off x="4319311" y="4240831"/>
            <a:ext cx="4258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000" spc="5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Carpe D.M. Seize the Dave.</a:t>
            </a:r>
            <a:endParaRPr lang="en-US" altLang="en-US" sz="1000" i="1" spc="5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</p:txBody>
      </p:sp>
      <p:sp>
        <p:nvSpPr>
          <p:cNvPr id="131" name="Google Shape;207;p44"/>
          <p:cNvSpPr txBox="1"/>
          <p:nvPr/>
        </p:nvSpPr>
        <p:spPr>
          <a:xfrm>
            <a:off x="0" y="8744"/>
            <a:ext cx="91440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MY STORY</a:t>
            </a:r>
            <a:endParaRPr lang="en-US" sz="2000" dirty="0"/>
          </a:p>
        </p:txBody>
      </p:sp>
      <p:sp>
        <p:nvSpPr>
          <p:cNvPr id="51" name="Google Shape;204;p44"/>
          <p:cNvSpPr/>
          <p:nvPr/>
        </p:nvSpPr>
        <p:spPr>
          <a:xfrm>
            <a:off x="656117" y="4211686"/>
            <a:ext cx="2714879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spc="50" dirty="0" smtClean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</a:t>
            </a:r>
            <a:r>
              <a:rPr lang="en" sz="1200" spc="50" dirty="0" smtClean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avemattingly.net   </a:t>
            </a:r>
            <a:r>
              <a:rPr lang="en-US" sz="1200" spc="50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@</a:t>
            </a:r>
            <a:r>
              <a:rPr lang="en-US" sz="1200" spc="50" dirty="0" err="1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dave_mattingly</a:t>
            </a:r>
            <a:endParaRPr sz="1200" spc="50" dirty="0">
              <a:solidFill>
                <a:srgbClr val="87BB40"/>
              </a:solidFill>
              <a:latin typeface="Oswald Regular"/>
              <a:ea typeface="Oswald Regular"/>
              <a:cs typeface="Oswald Regular"/>
            </a:endParaRPr>
          </a:p>
        </p:txBody>
      </p:sp>
      <p:sp>
        <p:nvSpPr>
          <p:cNvPr id="64" name="AutoShape 28" descr="Free Cartoon Punk Clip Art"/>
          <p:cNvSpPr>
            <a:spLocks noChangeAspect="1" noChangeArrowheads="1"/>
          </p:cNvSpPr>
          <p:nvPr/>
        </p:nvSpPr>
        <p:spPr bwMode="auto">
          <a:xfrm>
            <a:off x="120397" y="-144463"/>
            <a:ext cx="235879" cy="23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30" descr="Free Cartoon Punk Clip Art"/>
          <p:cNvSpPr>
            <a:spLocks noChangeAspect="1" noChangeArrowheads="1"/>
          </p:cNvSpPr>
          <p:nvPr/>
        </p:nvSpPr>
        <p:spPr bwMode="auto">
          <a:xfrm>
            <a:off x="238336" y="-26524"/>
            <a:ext cx="235879" cy="23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191" y="3375216"/>
            <a:ext cx="1398123" cy="873827"/>
          </a:xfrm>
          <a:prstGeom prst="rect">
            <a:avLst/>
          </a:prstGeom>
        </p:spPr>
      </p:pic>
      <p:pic>
        <p:nvPicPr>
          <p:cNvPr id="53" name="Picture 132" descr="Image result for uofl minerv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83" y="3118652"/>
            <a:ext cx="1074537" cy="1050570"/>
          </a:xfrm>
          <a:prstGeom prst="rect">
            <a:avLst/>
          </a:prstGeom>
          <a:noFill/>
          <a:effectLst>
            <a:innerShdw blurRad="114300">
              <a:srgbClr val="FF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6" descr="https://www.southeastchristian.org/Themes/SECC2014/Assets/img/logos/southeast/se-logo-invert-upda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181" y="3191450"/>
            <a:ext cx="713197" cy="71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7" descr="space_invader_green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14025" r="13499" b="17999"/>
          <a:stretch/>
        </p:blipFill>
        <p:spPr bwMode="auto">
          <a:xfrm>
            <a:off x="2011221" y="1994095"/>
            <a:ext cx="1247875" cy="1094677"/>
          </a:xfrm>
          <a:prstGeom prst="rect">
            <a:avLst/>
          </a:prstGeom>
          <a:noFill/>
          <a:effectLst>
            <a:glow rad="254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Image result for homeland securit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42" y="2120733"/>
            <a:ext cx="949133" cy="94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108" descr="Image result for haymaker mattingly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1" t="20103" r="17596" b="19557"/>
          <a:stretch/>
        </p:blipFill>
        <p:spPr bwMode="auto">
          <a:xfrm rot="21424085">
            <a:off x="7323763" y="2528641"/>
            <a:ext cx="1318277" cy="45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4" descr="Image result for toastmaster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59749">
            <a:off x="3955196" y="3132650"/>
            <a:ext cx="1098653" cy="92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6"/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0" r="19712"/>
          <a:stretch/>
        </p:blipFill>
        <p:spPr bwMode="auto">
          <a:xfrm>
            <a:off x="4346455" y="1021213"/>
            <a:ext cx="796527" cy="960681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0" descr="Image result for radio microphon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000" y="870507"/>
            <a:ext cx="908426" cy="121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7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00"/>
              </a:clrFrom>
              <a:clrTo>
                <a:srgbClr val="FFFF00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047" y="958108"/>
            <a:ext cx="1078979" cy="1004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24" descr="Image result for men without hats logo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6" t="2937" r="4905" b="3824"/>
          <a:stretch/>
        </p:blipFill>
        <p:spPr bwMode="auto">
          <a:xfrm>
            <a:off x="2190488" y="968404"/>
            <a:ext cx="1043834" cy="10401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31" descr="C:\Users\240467\Downloads\242214.png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000000">
                  <a:alpha val="21569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4567" y="796567"/>
            <a:ext cx="867866" cy="128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8" descr="Image result for costume mask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2" b="20928"/>
          <a:stretch/>
        </p:blipFill>
        <p:spPr bwMode="auto">
          <a:xfrm rot="2308561">
            <a:off x="5972429" y="1167091"/>
            <a:ext cx="1007634" cy="574454"/>
          </a:xfrm>
          <a:prstGeom prst="rect">
            <a:avLst/>
          </a:prstGeom>
          <a:noFill/>
          <a:effectLst>
            <a:glow rad="254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58" descr="Image result for prison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352" y="3145102"/>
            <a:ext cx="627201" cy="627201"/>
          </a:xfrm>
          <a:prstGeom prst="rect">
            <a:avLst/>
          </a:prstGeom>
          <a:noFill/>
          <a:effectLst>
            <a:glow rad="254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Group 68"/>
          <p:cNvGrpSpPr>
            <a:grpSpLocks noChangeAspect="1"/>
          </p:cNvGrpSpPr>
          <p:nvPr/>
        </p:nvGrpSpPr>
        <p:grpSpPr>
          <a:xfrm>
            <a:off x="1854973" y="3058138"/>
            <a:ext cx="724564" cy="1097435"/>
            <a:chOff x="3107554" y="2438399"/>
            <a:chExt cx="1811156" cy="2743201"/>
          </a:xfrm>
        </p:grpSpPr>
        <p:pic>
          <p:nvPicPr>
            <p:cNvPr id="70" name="Picture 80" descr="Image result for thinker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2438399"/>
              <a:ext cx="179451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82" descr="Image result"/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723"/>
            <a:stretch/>
          </p:blipFill>
          <p:spPr bwMode="auto">
            <a:xfrm>
              <a:off x="3107554" y="2438400"/>
              <a:ext cx="1769246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2" name="Picture 76" descr="Image result for brain glasses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800" flipH="1">
            <a:off x="2375387" y="2995388"/>
            <a:ext cx="1274474" cy="846700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28" descr="Image result for sql saturday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 t="15201" r="66623" b="52727"/>
          <a:stretch/>
        </p:blipFill>
        <p:spPr bwMode="auto">
          <a:xfrm>
            <a:off x="2995971" y="2104316"/>
            <a:ext cx="874285" cy="878379"/>
          </a:xfrm>
          <a:prstGeom prst="roundRect">
            <a:avLst>
              <a:gd name="adj" fmla="val 1434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roup 85"/>
          <p:cNvGrpSpPr/>
          <p:nvPr/>
        </p:nvGrpSpPr>
        <p:grpSpPr>
          <a:xfrm>
            <a:off x="3766685" y="2014143"/>
            <a:ext cx="987319" cy="976750"/>
            <a:chOff x="2706688" y="4455336"/>
            <a:chExt cx="1712912" cy="1694578"/>
          </a:xfrm>
          <a:effectLst/>
        </p:grpSpPr>
        <p:pic>
          <p:nvPicPr>
            <p:cNvPr id="87" name="Picture 15" descr="C:\Dave\Pics\Misc\CDA-Logo-Brigade-Trans.png"/>
            <p:cNvPicPr>
              <a:picLocks noChangeAspect="1" noChangeArrowheads="1"/>
            </p:cNvPicPr>
            <p:nvPr/>
          </p:nvPicPr>
          <p:blipFill>
            <a:blip r:embed="rId25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" r="51372" b="10822"/>
            <a:stretch>
              <a:fillRect/>
            </a:stretch>
          </p:blipFill>
          <p:spPr bwMode="auto">
            <a:xfrm>
              <a:off x="2706688" y="4455336"/>
              <a:ext cx="1712912" cy="1694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15" descr="C:\Dave\Pics\Misc\CDA-Logo-Brigade-Trans.png"/>
            <p:cNvPicPr>
              <a:picLocks noChangeAspect="1" noChangeArrowheads="1"/>
            </p:cNvPicPr>
            <p:nvPr/>
          </p:nvPicPr>
          <p:blipFill>
            <a:blip r:embed="rId25">
              <a:clrChange>
                <a:clrFrom>
                  <a:srgbClr val="777777"/>
                </a:clrFrom>
                <a:clrTo>
                  <a:srgbClr val="77777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" r="51372" b="10822"/>
            <a:stretch>
              <a:fillRect/>
            </a:stretch>
          </p:blipFill>
          <p:spPr bwMode="auto">
            <a:xfrm>
              <a:off x="2706688" y="4455336"/>
              <a:ext cx="1712912" cy="1694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9" name="Group 88"/>
          <p:cNvGrpSpPr>
            <a:grpSpLocks noChangeAspect="1"/>
          </p:cNvGrpSpPr>
          <p:nvPr/>
        </p:nvGrpSpPr>
        <p:grpSpPr>
          <a:xfrm>
            <a:off x="4517804" y="2014659"/>
            <a:ext cx="1173160" cy="689488"/>
            <a:chOff x="2514600" y="2114550"/>
            <a:chExt cx="2171702" cy="1276350"/>
          </a:xfrm>
          <a:effectLst/>
        </p:grpSpPr>
        <p:pic>
          <p:nvPicPr>
            <p:cNvPr id="90" name="Picture 26" descr="Image result for techfest louisville"/>
            <p:cNvPicPr>
              <a:picLocks noChangeAspect="1" noChangeArrowheads="1"/>
            </p:cNvPicPr>
            <p:nvPr/>
          </p:nvPicPr>
          <p:blipFill rotWithShape="1">
            <a:blip r:embed="rId2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7" t="34876" r="74917" b="41831"/>
            <a:stretch/>
          </p:blipFill>
          <p:spPr bwMode="auto">
            <a:xfrm>
              <a:off x="3629026" y="2114550"/>
              <a:ext cx="1057276" cy="1257300"/>
            </a:xfrm>
            <a:prstGeom prst="rect">
              <a:avLst/>
            </a:prstGeom>
            <a:noFill/>
            <a:effectLst>
              <a:softEdge rad="190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6" descr="Image result for techfest louisville"/>
            <p:cNvPicPr>
              <a:picLocks noChangeAspect="1" noChangeArrowheads="1"/>
            </p:cNvPicPr>
            <p:nvPr/>
          </p:nvPicPr>
          <p:blipFill rotWithShape="1">
            <a:blip r:embed="rId2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9" t="8762" r="74917" b="67946"/>
            <a:stretch/>
          </p:blipFill>
          <p:spPr bwMode="auto">
            <a:xfrm>
              <a:off x="2514600" y="2133600"/>
              <a:ext cx="1265498" cy="1257300"/>
            </a:xfrm>
            <a:prstGeom prst="rect">
              <a:avLst/>
            </a:prstGeom>
            <a:noFill/>
            <a:effectLst>
              <a:softEdge rad="190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" name="Picture 122" descr="Image result for alexa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883" y="2058461"/>
            <a:ext cx="1021076" cy="102107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30" descr="Image result for indigitous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432"/>
          <a:stretch/>
        </p:blipFill>
        <p:spPr bwMode="auto">
          <a:xfrm>
            <a:off x="4871618" y="2589267"/>
            <a:ext cx="1652127" cy="4710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34" descr="Image result for space shuttle toon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2" t="5909" r="16941" b="5645"/>
          <a:stretch/>
        </p:blipFill>
        <p:spPr bwMode="auto">
          <a:xfrm>
            <a:off x="864550" y="1956430"/>
            <a:ext cx="593930" cy="12598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14" descr="Image result for fans for christ logo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97" y="3020512"/>
            <a:ext cx="987179" cy="97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16" descr="Related image"/>
          <p:cNvPicPr>
            <a:picLocks noChangeAspect="1" noChangeArrowheads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2" r="21373" b="18279"/>
          <a:stretch/>
        </p:blipFill>
        <p:spPr bwMode="auto">
          <a:xfrm>
            <a:off x="6234200" y="3068200"/>
            <a:ext cx="861747" cy="102518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4" descr="Image result for graverobbers ministry"/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7" t="32503" r="10562" b="48091"/>
          <a:stretch/>
        </p:blipFill>
        <p:spPr bwMode="auto">
          <a:xfrm>
            <a:off x="6099725" y="3752951"/>
            <a:ext cx="2394653" cy="4485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8" descr="C:\Dave\Pics\Dave\CGG_wp_icon_v01.002.png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769" y="3112388"/>
            <a:ext cx="1043185" cy="1043185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Related image"/>
          <p:cNvPicPr>
            <a:picLocks noChangeAspect="1" noChangeArrowheads="1"/>
          </p:cNvPicPr>
          <p:nvPr/>
        </p:nvPicPr>
        <p:blipFill rotWithShape="1">
          <a:blip r:embed="rId34">
            <a:clrChange>
              <a:clrFrom>
                <a:srgbClr val="040404"/>
              </a:clrFrom>
              <a:clrTo>
                <a:srgbClr val="0404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1" r="42033" b="75000"/>
          <a:stretch/>
        </p:blipFill>
        <p:spPr bwMode="auto">
          <a:xfrm>
            <a:off x="5658203" y="1815337"/>
            <a:ext cx="1127046" cy="954676"/>
          </a:xfrm>
          <a:prstGeom prst="ellipse">
            <a:avLst/>
          </a:prstGeom>
          <a:noFill/>
          <a:effectLst>
            <a:glow rad="25400">
              <a:schemeClr val="bg2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Oriental Rug Clipart - Clip Art Library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948" y="827464"/>
            <a:ext cx="1176490" cy="125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/>
          <p:cNvGrpSpPr/>
          <p:nvPr/>
        </p:nvGrpSpPr>
        <p:grpSpPr>
          <a:xfrm>
            <a:off x="7003274" y="818496"/>
            <a:ext cx="1658343" cy="1759738"/>
            <a:chOff x="262846" y="3903518"/>
            <a:chExt cx="2382573" cy="2528249"/>
          </a:xfrm>
          <a:effectLst/>
        </p:grpSpPr>
        <p:pic>
          <p:nvPicPr>
            <p:cNvPr id="76" name="Picture 110" descr="Image result for conglomeration program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96963">
              <a:off x="311298" y="4053937"/>
              <a:ext cx="1118587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104" descr="https://dmattingly.files.wordpress.com/2016/01/seasons-front.png"/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99" y="3903518"/>
              <a:ext cx="907961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94" descr="https://dmattingly.files.wordpress.com/2016/01/foxbat-front.png"/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40282">
              <a:off x="1164711" y="3903518"/>
              <a:ext cx="1035496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100" descr="https://dmattingly.files.wordpress.com/2016/01/ez031.png"/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36927">
              <a:off x="1449260" y="4175905"/>
              <a:ext cx="1029492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90" descr="Image result for &quot;digital hero&quot; magazine"/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5767">
              <a:off x="1585546" y="4362071"/>
              <a:ext cx="1059873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106" descr="https://dmattingly.files.wordpress.com/2016/01/tavern-mini.png"/>
            <p:cNvPicPr>
              <a:picLocks noChangeAspect="1" noChangeArrowheads="1"/>
            </p:cNvPicPr>
            <p:nvPr/>
          </p:nvPicPr>
          <p:blipFill rotWithShape="1">
            <a:blip r:embed="rId41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70" t="64398" r="43337" b="4311"/>
            <a:stretch/>
          </p:blipFill>
          <p:spPr bwMode="auto">
            <a:xfrm rot="3748213" flipH="1">
              <a:off x="1485315" y="4793946"/>
              <a:ext cx="781456" cy="1495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118" descr="Image result for ebook"/>
            <p:cNvPicPr>
              <a:picLocks noChangeAspect="1" noChangeArrowheads="1"/>
            </p:cNvPicPr>
            <p:nvPr/>
          </p:nvPicPr>
          <p:blipFill rotWithShape="1"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5" t="7482" r="23751" b="6353"/>
            <a:stretch/>
          </p:blipFill>
          <p:spPr bwMode="auto">
            <a:xfrm rot="20255406">
              <a:off x="598360" y="4648414"/>
              <a:ext cx="596298" cy="986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116" descr="https://img.clipartfest.com/2017/314247985-2-2-newspaper-transparent.png"/>
            <p:cNvPicPr>
              <a:picLocks noChangeAspect="1" noChangeArrowheads="1"/>
            </p:cNvPicPr>
            <p:nvPr/>
          </p:nvPicPr>
          <p:blipFill>
            <a:blip r:embed="rId43" cstate="print">
              <a:clrChange>
                <a:clrFrom>
                  <a:srgbClr val="000000">
                    <a:alpha val="49412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846" y="5105400"/>
              <a:ext cx="901152" cy="1253051"/>
            </a:xfrm>
            <a:prstGeom prst="rect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39" descr="Image result for crossword"/>
            <p:cNvPicPr>
              <a:picLocks noChangeAspect="1" noChangeArrowheads="1"/>
            </p:cNvPicPr>
            <p:nvPr/>
          </p:nvPicPr>
          <p:blipFill rotWithShape="1"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65" t="20456" r="20436" b="20743"/>
            <a:stretch/>
          </p:blipFill>
          <p:spPr bwMode="auto">
            <a:xfrm>
              <a:off x="902983" y="5227629"/>
              <a:ext cx="1187683" cy="1204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451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5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1"/>
          <p:cNvPicPr preferRelativeResize="0"/>
          <p:nvPr/>
        </p:nvPicPr>
        <p:blipFill rotWithShape="1">
          <a:blip r:embed="rId3">
            <a:alphaModFix/>
          </a:blip>
          <a:srcRect b="12823"/>
          <a:stretch/>
        </p:blipFill>
        <p:spPr>
          <a:xfrm>
            <a:off x="3852024" y="981947"/>
            <a:ext cx="4939136" cy="321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275" y="4126150"/>
            <a:ext cx="9178550" cy="10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354" y="607846"/>
            <a:ext cx="2341245" cy="90607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1"/>
          <p:cNvSpPr txBox="1"/>
          <p:nvPr/>
        </p:nvSpPr>
        <p:spPr>
          <a:xfrm>
            <a:off x="640079" y="2682830"/>
            <a:ext cx="3693900" cy="1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ALL SESSIONS AT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OPEN SECURITY SUMMIT 2020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WILL BE RECORDED AND SHARED WITH THE PUBLIC ☺</a:t>
            </a:r>
            <a:endParaRPr sz="2400" b="0" i="0" u="none" strike="noStrike" cap="none" dirty="0">
              <a:solidFill>
                <a:srgbClr val="87BB4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cxnSp>
        <p:nvCxnSpPr>
          <p:cNvPr id="421" name="Google Shape;421;p51"/>
          <p:cNvCxnSpPr/>
          <p:nvPr/>
        </p:nvCxnSpPr>
        <p:spPr>
          <a:xfrm>
            <a:off x="656124" y="4203912"/>
            <a:ext cx="7831800" cy="0"/>
          </a:xfrm>
          <a:prstGeom prst="straightConnector1">
            <a:avLst/>
          </a:prstGeom>
          <a:noFill/>
          <a:ln w="57150" cap="flat" cmpd="sng">
            <a:solidFill>
              <a:srgbClr val="87B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2" name="Google Shape;422;p51"/>
          <p:cNvSpPr/>
          <p:nvPr/>
        </p:nvSpPr>
        <p:spPr>
          <a:xfrm>
            <a:off x="5388413" y="1154195"/>
            <a:ext cx="1697700" cy="1697700"/>
          </a:xfrm>
          <a:prstGeom prst="arc">
            <a:avLst>
              <a:gd name="adj1" fmla="val 11879904"/>
              <a:gd name="adj2" fmla="val 20639316"/>
            </a:avLst>
          </a:prstGeom>
          <a:noFill/>
          <a:ln w="9525" cap="flat" cmpd="sng">
            <a:solidFill>
              <a:schemeClr val="lt1">
                <a:alpha val="2471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51" descr="Facebook Brand Resourc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68031" y="1400079"/>
            <a:ext cx="182883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1" descr="Circle, linkedin, logo, media, network, share, social ic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31775" y="1040986"/>
            <a:ext cx="182880" cy="182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51"/>
          <p:cNvGrpSpPr/>
          <p:nvPr/>
        </p:nvGrpSpPr>
        <p:grpSpPr>
          <a:xfrm>
            <a:off x="6804646" y="1400112"/>
            <a:ext cx="182741" cy="182925"/>
            <a:chOff x="500839" y="2178756"/>
            <a:chExt cx="2966574" cy="2964742"/>
          </a:xfrm>
        </p:grpSpPr>
        <p:sp>
          <p:nvSpPr>
            <p:cNvPr id="426" name="Google Shape;426;p51"/>
            <p:cNvSpPr/>
            <p:nvPr/>
          </p:nvSpPr>
          <p:spPr>
            <a:xfrm>
              <a:off x="642437" y="2377440"/>
              <a:ext cx="2758440" cy="2636520"/>
            </a:xfrm>
            <a:custGeom>
              <a:avLst/>
              <a:gdLst/>
              <a:ahLst/>
              <a:cxnLst/>
              <a:rect l="l" t="t" r="r" b="b"/>
              <a:pathLst>
                <a:path w="2758440" h="2636520" extrusionOk="0">
                  <a:moveTo>
                    <a:pt x="144780" y="266700"/>
                  </a:moveTo>
                  <a:lnTo>
                    <a:pt x="144780" y="205740"/>
                  </a:lnTo>
                  <a:lnTo>
                    <a:pt x="579120" y="7620"/>
                  </a:lnTo>
                  <a:lnTo>
                    <a:pt x="2369820" y="0"/>
                  </a:lnTo>
                  <a:lnTo>
                    <a:pt x="2758440" y="716280"/>
                  </a:lnTo>
                  <a:lnTo>
                    <a:pt x="2651760" y="2133600"/>
                  </a:lnTo>
                  <a:lnTo>
                    <a:pt x="2385060" y="2491740"/>
                  </a:lnTo>
                  <a:lnTo>
                    <a:pt x="1554480" y="2636520"/>
                  </a:lnTo>
                  <a:lnTo>
                    <a:pt x="434340" y="2590800"/>
                  </a:lnTo>
                  <a:lnTo>
                    <a:pt x="60960" y="2202180"/>
                  </a:lnTo>
                  <a:lnTo>
                    <a:pt x="0" y="906780"/>
                  </a:lnTo>
                  <a:lnTo>
                    <a:pt x="144780" y="2667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7" name="Google Shape;427;p5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00839" y="2178756"/>
              <a:ext cx="2966574" cy="29647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8" name="Google Shape;428;p5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52658" y="1157203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1" descr="Circle, logo, media, network, share, social, twitter icon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08156" y="1121522"/>
            <a:ext cx="182880" cy="182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51"/>
          <p:cNvGrpSpPr/>
          <p:nvPr/>
        </p:nvGrpSpPr>
        <p:grpSpPr>
          <a:xfrm>
            <a:off x="1767343" y="2036265"/>
            <a:ext cx="1439066" cy="566945"/>
            <a:chOff x="1690846" y="2036265"/>
            <a:chExt cx="1439066" cy="566945"/>
          </a:xfrm>
        </p:grpSpPr>
        <p:grpSp>
          <p:nvGrpSpPr>
            <p:cNvPr id="431" name="Google Shape;431;p51"/>
            <p:cNvGrpSpPr/>
            <p:nvPr/>
          </p:nvGrpSpPr>
          <p:grpSpPr>
            <a:xfrm>
              <a:off x="2615436" y="2036265"/>
              <a:ext cx="514476" cy="566945"/>
              <a:chOff x="6267414" y="3200476"/>
              <a:chExt cx="576250" cy="635019"/>
            </a:xfrm>
          </p:grpSpPr>
          <p:sp>
            <p:nvSpPr>
              <p:cNvPr id="432" name="Google Shape;432;p51"/>
              <p:cNvSpPr/>
              <p:nvPr/>
            </p:nvSpPr>
            <p:spPr>
              <a:xfrm>
                <a:off x="6457913" y="3314780"/>
                <a:ext cx="160337" cy="127003"/>
              </a:xfrm>
              <a:custGeom>
                <a:avLst/>
                <a:gdLst/>
                <a:ahLst/>
                <a:cxnLst/>
                <a:rect l="l" t="t" r="r" b="b"/>
                <a:pathLst>
                  <a:path w="101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32" y="46"/>
                    </a:lnTo>
                    <a:lnTo>
                      <a:pt x="94" y="0"/>
                    </a:lnTo>
                    <a:lnTo>
                      <a:pt x="101" y="9"/>
                    </a:lnTo>
                    <a:lnTo>
                      <a:pt x="40" y="56"/>
                    </a:lnTo>
                    <a:lnTo>
                      <a:pt x="6" y="8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51"/>
              <p:cNvSpPr/>
              <p:nvPr/>
            </p:nvSpPr>
            <p:spPr>
              <a:xfrm>
                <a:off x="6457913" y="3584659"/>
                <a:ext cx="166686" cy="12859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1" extrusionOk="0">
                    <a:moveTo>
                      <a:pt x="98" y="81"/>
                    </a:moveTo>
                    <a:lnTo>
                      <a:pt x="32" y="33"/>
                    </a:lnTo>
                    <a:lnTo>
                      <a:pt x="0" y="9"/>
                    </a:lnTo>
                    <a:lnTo>
                      <a:pt x="7" y="0"/>
                    </a:lnTo>
                    <a:lnTo>
                      <a:pt x="40" y="23"/>
                    </a:lnTo>
                    <a:lnTo>
                      <a:pt x="105" y="72"/>
                    </a:lnTo>
                    <a:lnTo>
                      <a:pt x="98" y="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51"/>
              <p:cNvSpPr/>
              <p:nvPr/>
            </p:nvSpPr>
            <p:spPr>
              <a:xfrm>
                <a:off x="6267414" y="3390980"/>
                <a:ext cx="247649" cy="247656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56" extrusionOk="0">
                    <a:moveTo>
                      <a:pt x="87" y="156"/>
                    </a:moveTo>
                    <a:lnTo>
                      <a:pt x="70" y="156"/>
                    </a:lnTo>
                    <a:lnTo>
                      <a:pt x="63" y="154"/>
                    </a:lnTo>
                    <a:lnTo>
                      <a:pt x="56" y="153"/>
                    </a:lnTo>
                    <a:lnTo>
                      <a:pt x="41" y="146"/>
                    </a:lnTo>
                    <a:lnTo>
                      <a:pt x="29" y="137"/>
                    </a:lnTo>
                    <a:lnTo>
                      <a:pt x="18" y="127"/>
                    </a:lnTo>
                    <a:lnTo>
                      <a:pt x="9" y="114"/>
                    </a:lnTo>
                    <a:lnTo>
                      <a:pt x="6" y="107"/>
                    </a:lnTo>
                    <a:lnTo>
                      <a:pt x="3" y="101"/>
                    </a:lnTo>
                    <a:lnTo>
                      <a:pt x="2" y="93"/>
                    </a:lnTo>
                    <a:lnTo>
                      <a:pt x="0" y="86"/>
                    </a:lnTo>
                    <a:lnTo>
                      <a:pt x="0" y="70"/>
                    </a:lnTo>
                    <a:lnTo>
                      <a:pt x="2" y="62"/>
                    </a:lnTo>
                    <a:lnTo>
                      <a:pt x="3" y="54"/>
                    </a:lnTo>
                    <a:lnTo>
                      <a:pt x="6" y="47"/>
                    </a:lnTo>
                    <a:lnTo>
                      <a:pt x="10" y="40"/>
                    </a:lnTo>
                    <a:lnTo>
                      <a:pt x="19" y="28"/>
                    </a:lnTo>
                    <a:lnTo>
                      <a:pt x="29" y="17"/>
                    </a:lnTo>
                    <a:lnTo>
                      <a:pt x="35" y="12"/>
                    </a:lnTo>
                    <a:lnTo>
                      <a:pt x="41" y="10"/>
                    </a:lnTo>
                    <a:lnTo>
                      <a:pt x="56" y="3"/>
                    </a:lnTo>
                    <a:lnTo>
                      <a:pt x="63" y="1"/>
                    </a:lnTo>
                    <a:lnTo>
                      <a:pt x="71" y="0"/>
                    </a:lnTo>
                    <a:lnTo>
                      <a:pt x="87" y="0"/>
                    </a:lnTo>
                    <a:lnTo>
                      <a:pt x="95" y="1"/>
                    </a:lnTo>
                    <a:lnTo>
                      <a:pt x="102" y="3"/>
                    </a:lnTo>
                    <a:lnTo>
                      <a:pt x="109" y="6"/>
                    </a:lnTo>
                    <a:lnTo>
                      <a:pt x="122" y="12"/>
                    </a:lnTo>
                    <a:lnTo>
                      <a:pt x="135" y="23"/>
                    </a:lnTo>
                    <a:lnTo>
                      <a:pt x="144" y="35"/>
                    </a:lnTo>
                    <a:lnTo>
                      <a:pt x="147" y="40"/>
                    </a:lnTo>
                    <a:lnTo>
                      <a:pt x="151" y="46"/>
                    </a:lnTo>
                    <a:lnTo>
                      <a:pt x="155" y="62"/>
                    </a:lnTo>
                    <a:lnTo>
                      <a:pt x="156" y="70"/>
                    </a:lnTo>
                    <a:lnTo>
                      <a:pt x="156" y="86"/>
                    </a:lnTo>
                    <a:lnTo>
                      <a:pt x="155" y="93"/>
                    </a:lnTo>
                    <a:lnTo>
                      <a:pt x="153" y="101"/>
                    </a:lnTo>
                    <a:lnTo>
                      <a:pt x="150" y="108"/>
                    </a:lnTo>
                    <a:lnTo>
                      <a:pt x="147" y="115"/>
                    </a:lnTo>
                    <a:lnTo>
                      <a:pt x="144" y="122"/>
                    </a:lnTo>
                    <a:lnTo>
                      <a:pt x="134" y="133"/>
                    </a:lnTo>
                    <a:lnTo>
                      <a:pt x="127" y="138"/>
                    </a:lnTo>
                    <a:lnTo>
                      <a:pt x="116" y="146"/>
                    </a:lnTo>
                    <a:lnTo>
                      <a:pt x="110" y="149"/>
                    </a:lnTo>
                    <a:lnTo>
                      <a:pt x="102" y="153"/>
                    </a:lnTo>
                    <a:lnTo>
                      <a:pt x="94" y="154"/>
                    </a:lnTo>
                    <a:lnTo>
                      <a:pt x="87" y="156"/>
                    </a:lnTo>
                    <a:close/>
                    <a:moveTo>
                      <a:pt x="72" y="144"/>
                    </a:moveTo>
                    <a:lnTo>
                      <a:pt x="85" y="144"/>
                    </a:lnTo>
                    <a:lnTo>
                      <a:pt x="92" y="142"/>
                    </a:lnTo>
                    <a:lnTo>
                      <a:pt x="98" y="141"/>
                    </a:lnTo>
                    <a:lnTo>
                      <a:pt x="105" y="138"/>
                    </a:lnTo>
                    <a:lnTo>
                      <a:pt x="110" y="136"/>
                    </a:lnTo>
                    <a:lnTo>
                      <a:pt x="120" y="129"/>
                    </a:lnTo>
                    <a:lnTo>
                      <a:pt x="126" y="125"/>
                    </a:lnTo>
                    <a:lnTo>
                      <a:pt x="134" y="115"/>
                    </a:lnTo>
                    <a:lnTo>
                      <a:pt x="137" y="109"/>
                    </a:lnTo>
                    <a:lnTo>
                      <a:pt x="140" y="103"/>
                    </a:lnTo>
                    <a:lnTo>
                      <a:pt x="142" y="98"/>
                    </a:lnTo>
                    <a:lnTo>
                      <a:pt x="144" y="91"/>
                    </a:lnTo>
                    <a:lnTo>
                      <a:pt x="145" y="85"/>
                    </a:lnTo>
                    <a:lnTo>
                      <a:pt x="145" y="70"/>
                    </a:lnTo>
                    <a:lnTo>
                      <a:pt x="144" y="64"/>
                    </a:lnTo>
                    <a:lnTo>
                      <a:pt x="140" y="52"/>
                    </a:lnTo>
                    <a:lnTo>
                      <a:pt x="137" y="46"/>
                    </a:lnTo>
                    <a:lnTo>
                      <a:pt x="134" y="40"/>
                    </a:lnTo>
                    <a:lnTo>
                      <a:pt x="126" y="31"/>
                    </a:lnTo>
                    <a:lnTo>
                      <a:pt x="116" y="22"/>
                    </a:lnTo>
                    <a:lnTo>
                      <a:pt x="104" y="16"/>
                    </a:lnTo>
                    <a:lnTo>
                      <a:pt x="98" y="14"/>
                    </a:lnTo>
                    <a:lnTo>
                      <a:pt x="92" y="12"/>
                    </a:lnTo>
                    <a:lnTo>
                      <a:pt x="86" y="11"/>
                    </a:lnTo>
                    <a:lnTo>
                      <a:pt x="71" y="11"/>
                    </a:lnTo>
                    <a:lnTo>
                      <a:pt x="65" y="12"/>
                    </a:lnTo>
                    <a:lnTo>
                      <a:pt x="59" y="14"/>
                    </a:lnTo>
                    <a:lnTo>
                      <a:pt x="46" y="20"/>
                    </a:lnTo>
                    <a:lnTo>
                      <a:pt x="41" y="22"/>
                    </a:lnTo>
                    <a:lnTo>
                      <a:pt x="36" y="26"/>
                    </a:lnTo>
                    <a:lnTo>
                      <a:pt x="28" y="36"/>
                    </a:lnTo>
                    <a:lnTo>
                      <a:pt x="20" y="46"/>
                    </a:lnTo>
                    <a:lnTo>
                      <a:pt x="17" y="52"/>
                    </a:lnTo>
                    <a:lnTo>
                      <a:pt x="15" y="58"/>
                    </a:lnTo>
                    <a:lnTo>
                      <a:pt x="14" y="64"/>
                    </a:lnTo>
                    <a:lnTo>
                      <a:pt x="12" y="71"/>
                    </a:lnTo>
                    <a:lnTo>
                      <a:pt x="12" y="84"/>
                    </a:lnTo>
                    <a:lnTo>
                      <a:pt x="14" y="91"/>
                    </a:lnTo>
                    <a:lnTo>
                      <a:pt x="15" y="98"/>
                    </a:lnTo>
                    <a:lnTo>
                      <a:pt x="17" y="102"/>
                    </a:lnTo>
                    <a:lnTo>
                      <a:pt x="20" y="109"/>
                    </a:lnTo>
                    <a:lnTo>
                      <a:pt x="28" y="120"/>
                    </a:lnTo>
                    <a:lnTo>
                      <a:pt x="36" y="129"/>
                    </a:lnTo>
                    <a:lnTo>
                      <a:pt x="47" y="136"/>
                    </a:lnTo>
                    <a:lnTo>
                      <a:pt x="59" y="141"/>
                    </a:lnTo>
                    <a:lnTo>
                      <a:pt x="66" y="142"/>
                    </a:lnTo>
                    <a:lnTo>
                      <a:pt x="72" y="1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51"/>
              <p:cNvSpPr/>
              <p:nvPr/>
            </p:nvSpPr>
            <p:spPr>
              <a:xfrm>
                <a:off x="6583325" y="3200476"/>
                <a:ext cx="174623" cy="173043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09" extrusionOk="0">
                    <a:moveTo>
                      <a:pt x="55" y="109"/>
                    </a:moveTo>
                    <a:lnTo>
                      <a:pt x="43" y="108"/>
                    </a:lnTo>
                    <a:lnTo>
                      <a:pt x="34" y="105"/>
                    </a:lnTo>
                    <a:lnTo>
                      <a:pt x="24" y="99"/>
                    </a:lnTo>
                    <a:lnTo>
                      <a:pt x="15" y="93"/>
                    </a:lnTo>
                    <a:lnTo>
                      <a:pt x="10" y="85"/>
                    </a:lnTo>
                    <a:lnTo>
                      <a:pt x="4" y="75"/>
                    </a:lnTo>
                    <a:lnTo>
                      <a:pt x="1" y="66"/>
                    </a:lnTo>
                    <a:lnTo>
                      <a:pt x="0" y="54"/>
                    </a:lnTo>
                    <a:lnTo>
                      <a:pt x="1" y="42"/>
                    </a:lnTo>
                    <a:lnTo>
                      <a:pt x="5" y="33"/>
                    </a:lnTo>
                    <a:lnTo>
                      <a:pt x="10" y="23"/>
                    </a:lnTo>
                    <a:lnTo>
                      <a:pt x="16" y="15"/>
                    </a:lnTo>
                    <a:lnTo>
                      <a:pt x="25" y="9"/>
                    </a:lnTo>
                    <a:lnTo>
                      <a:pt x="34" y="4"/>
                    </a:lnTo>
                    <a:lnTo>
                      <a:pt x="44" y="1"/>
                    </a:lnTo>
                    <a:lnTo>
                      <a:pt x="55" y="0"/>
                    </a:lnTo>
                    <a:lnTo>
                      <a:pt x="67" y="1"/>
                    </a:lnTo>
                    <a:lnTo>
                      <a:pt x="77" y="5"/>
                    </a:lnTo>
                    <a:lnTo>
                      <a:pt x="86" y="9"/>
                    </a:lnTo>
                    <a:lnTo>
                      <a:pt x="95" y="16"/>
                    </a:lnTo>
                    <a:lnTo>
                      <a:pt x="101" y="24"/>
                    </a:lnTo>
                    <a:lnTo>
                      <a:pt x="106" y="34"/>
                    </a:lnTo>
                    <a:lnTo>
                      <a:pt x="109" y="43"/>
                    </a:lnTo>
                    <a:lnTo>
                      <a:pt x="110" y="54"/>
                    </a:lnTo>
                    <a:lnTo>
                      <a:pt x="109" y="67"/>
                    </a:lnTo>
                    <a:lnTo>
                      <a:pt x="105" y="76"/>
                    </a:lnTo>
                    <a:lnTo>
                      <a:pt x="101" y="86"/>
                    </a:lnTo>
                    <a:lnTo>
                      <a:pt x="94" y="94"/>
                    </a:lnTo>
                    <a:lnTo>
                      <a:pt x="85" y="99"/>
                    </a:lnTo>
                    <a:lnTo>
                      <a:pt x="76" y="105"/>
                    </a:lnTo>
                    <a:lnTo>
                      <a:pt x="66" y="108"/>
                    </a:lnTo>
                    <a:lnTo>
                      <a:pt x="55" y="109"/>
                    </a:lnTo>
                    <a:close/>
                    <a:moveTo>
                      <a:pt x="46" y="97"/>
                    </a:moveTo>
                    <a:lnTo>
                      <a:pt x="55" y="98"/>
                    </a:lnTo>
                    <a:lnTo>
                      <a:pt x="64" y="97"/>
                    </a:lnTo>
                    <a:lnTo>
                      <a:pt x="72" y="94"/>
                    </a:lnTo>
                    <a:lnTo>
                      <a:pt x="79" y="90"/>
                    </a:lnTo>
                    <a:lnTo>
                      <a:pt x="86" y="85"/>
                    </a:lnTo>
                    <a:lnTo>
                      <a:pt x="91" y="79"/>
                    </a:lnTo>
                    <a:lnTo>
                      <a:pt x="95" y="71"/>
                    </a:lnTo>
                    <a:lnTo>
                      <a:pt x="98" y="64"/>
                    </a:lnTo>
                    <a:lnTo>
                      <a:pt x="99" y="54"/>
                    </a:lnTo>
                    <a:lnTo>
                      <a:pt x="98" y="45"/>
                    </a:lnTo>
                    <a:lnTo>
                      <a:pt x="95" y="38"/>
                    </a:lnTo>
                    <a:lnTo>
                      <a:pt x="91" y="30"/>
                    </a:lnTo>
                    <a:lnTo>
                      <a:pt x="86" y="24"/>
                    </a:lnTo>
                    <a:lnTo>
                      <a:pt x="79" y="18"/>
                    </a:lnTo>
                    <a:lnTo>
                      <a:pt x="72" y="15"/>
                    </a:lnTo>
                    <a:lnTo>
                      <a:pt x="64" y="12"/>
                    </a:lnTo>
                    <a:lnTo>
                      <a:pt x="55" y="11"/>
                    </a:lnTo>
                    <a:lnTo>
                      <a:pt x="46" y="12"/>
                    </a:lnTo>
                    <a:lnTo>
                      <a:pt x="38" y="15"/>
                    </a:lnTo>
                    <a:lnTo>
                      <a:pt x="31" y="18"/>
                    </a:lnTo>
                    <a:lnTo>
                      <a:pt x="24" y="24"/>
                    </a:lnTo>
                    <a:lnTo>
                      <a:pt x="19" y="30"/>
                    </a:lnTo>
                    <a:lnTo>
                      <a:pt x="15" y="38"/>
                    </a:lnTo>
                    <a:lnTo>
                      <a:pt x="12" y="45"/>
                    </a:lnTo>
                    <a:lnTo>
                      <a:pt x="12" y="54"/>
                    </a:lnTo>
                    <a:lnTo>
                      <a:pt x="12" y="64"/>
                    </a:lnTo>
                    <a:lnTo>
                      <a:pt x="15" y="71"/>
                    </a:lnTo>
                    <a:lnTo>
                      <a:pt x="19" y="79"/>
                    </a:lnTo>
                    <a:lnTo>
                      <a:pt x="24" y="85"/>
                    </a:lnTo>
                    <a:lnTo>
                      <a:pt x="31" y="90"/>
                    </a:lnTo>
                    <a:lnTo>
                      <a:pt x="38" y="94"/>
                    </a:lnTo>
                    <a:lnTo>
                      <a:pt x="46" y="9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51"/>
              <p:cNvSpPr/>
              <p:nvPr/>
            </p:nvSpPr>
            <p:spPr>
              <a:xfrm>
                <a:off x="6329324" y="3221110"/>
                <a:ext cx="92075" cy="92077"/>
              </a:xfrm>
              <a:custGeom>
                <a:avLst/>
                <a:gdLst/>
                <a:ahLst/>
                <a:cxnLst/>
                <a:rect l="l" t="t" r="r" b="b"/>
                <a:pathLst>
                  <a:path w="58" h="58" extrusionOk="0">
                    <a:moveTo>
                      <a:pt x="35" y="58"/>
                    </a:moveTo>
                    <a:lnTo>
                      <a:pt x="23" y="58"/>
                    </a:lnTo>
                    <a:lnTo>
                      <a:pt x="13" y="54"/>
                    </a:lnTo>
                    <a:lnTo>
                      <a:pt x="9" y="50"/>
                    </a:lnTo>
                    <a:lnTo>
                      <a:pt x="5" y="47"/>
                    </a:lnTo>
                    <a:lnTo>
                      <a:pt x="2" y="41"/>
                    </a:lnTo>
                    <a:lnTo>
                      <a:pt x="0" y="29"/>
                    </a:lnTo>
                    <a:lnTo>
                      <a:pt x="1" y="24"/>
                    </a:lnTo>
                    <a:lnTo>
                      <a:pt x="3" y="18"/>
                    </a:lnTo>
                    <a:lnTo>
                      <a:pt x="5" y="13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20" y="2"/>
                    </a:lnTo>
                    <a:lnTo>
                      <a:pt x="23" y="1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46" y="5"/>
                    </a:lnTo>
                    <a:lnTo>
                      <a:pt x="51" y="9"/>
                    </a:lnTo>
                    <a:lnTo>
                      <a:pt x="53" y="14"/>
                    </a:lnTo>
                    <a:lnTo>
                      <a:pt x="58" y="24"/>
                    </a:lnTo>
                    <a:lnTo>
                      <a:pt x="58" y="35"/>
                    </a:lnTo>
                    <a:lnTo>
                      <a:pt x="55" y="42"/>
                    </a:lnTo>
                    <a:lnTo>
                      <a:pt x="53" y="47"/>
                    </a:lnTo>
                    <a:lnTo>
                      <a:pt x="46" y="54"/>
                    </a:lnTo>
                    <a:lnTo>
                      <a:pt x="40" y="56"/>
                    </a:lnTo>
                    <a:lnTo>
                      <a:pt x="35" y="58"/>
                    </a:lnTo>
                    <a:close/>
                    <a:moveTo>
                      <a:pt x="25" y="47"/>
                    </a:moveTo>
                    <a:lnTo>
                      <a:pt x="33" y="47"/>
                    </a:lnTo>
                    <a:lnTo>
                      <a:pt x="36" y="45"/>
                    </a:lnTo>
                    <a:lnTo>
                      <a:pt x="40" y="44"/>
                    </a:lnTo>
                    <a:lnTo>
                      <a:pt x="44" y="39"/>
                    </a:lnTo>
                    <a:lnTo>
                      <a:pt x="46" y="37"/>
                    </a:lnTo>
                    <a:lnTo>
                      <a:pt x="47" y="33"/>
                    </a:lnTo>
                    <a:lnTo>
                      <a:pt x="47" y="26"/>
                    </a:lnTo>
                    <a:lnTo>
                      <a:pt x="44" y="20"/>
                    </a:lnTo>
                    <a:lnTo>
                      <a:pt x="41" y="17"/>
                    </a:lnTo>
                    <a:lnTo>
                      <a:pt x="40" y="15"/>
                    </a:lnTo>
                    <a:lnTo>
                      <a:pt x="36" y="14"/>
                    </a:lnTo>
                    <a:lnTo>
                      <a:pt x="29" y="12"/>
                    </a:lnTo>
                    <a:lnTo>
                      <a:pt x="22" y="14"/>
                    </a:lnTo>
                    <a:lnTo>
                      <a:pt x="20" y="15"/>
                    </a:lnTo>
                    <a:lnTo>
                      <a:pt x="17" y="17"/>
                    </a:lnTo>
                    <a:lnTo>
                      <a:pt x="15" y="20"/>
                    </a:lnTo>
                    <a:lnTo>
                      <a:pt x="14" y="23"/>
                    </a:lnTo>
                    <a:lnTo>
                      <a:pt x="12" y="29"/>
                    </a:lnTo>
                    <a:lnTo>
                      <a:pt x="14" y="37"/>
                    </a:lnTo>
                    <a:lnTo>
                      <a:pt x="15" y="39"/>
                    </a:lnTo>
                    <a:lnTo>
                      <a:pt x="17" y="41"/>
                    </a:lnTo>
                    <a:lnTo>
                      <a:pt x="20" y="44"/>
                    </a:lnTo>
                    <a:lnTo>
                      <a:pt x="25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51"/>
              <p:cNvSpPr/>
              <p:nvPr/>
            </p:nvSpPr>
            <p:spPr>
              <a:xfrm>
                <a:off x="6751589" y="3467179"/>
                <a:ext cx="92075" cy="92077"/>
              </a:xfrm>
              <a:custGeom>
                <a:avLst/>
                <a:gdLst/>
                <a:ahLst/>
                <a:cxnLst/>
                <a:rect l="l" t="t" r="r" b="b"/>
                <a:pathLst>
                  <a:path w="58" h="58" extrusionOk="0">
                    <a:moveTo>
                      <a:pt x="35" y="58"/>
                    </a:moveTo>
                    <a:lnTo>
                      <a:pt x="24" y="58"/>
                    </a:lnTo>
                    <a:lnTo>
                      <a:pt x="17" y="55"/>
                    </a:lnTo>
                    <a:lnTo>
                      <a:pt x="12" y="53"/>
                    </a:lnTo>
                    <a:lnTo>
                      <a:pt x="5" y="47"/>
                    </a:lnTo>
                    <a:lnTo>
                      <a:pt x="2" y="41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5" y="13"/>
                    </a:lnTo>
                    <a:lnTo>
                      <a:pt x="9" y="9"/>
                    </a:lnTo>
                    <a:lnTo>
                      <a:pt x="12" y="5"/>
                    </a:lnTo>
                    <a:lnTo>
                      <a:pt x="18" y="2"/>
                    </a:lnTo>
                    <a:lnTo>
                      <a:pt x="29" y="0"/>
                    </a:lnTo>
                    <a:lnTo>
                      <a:pt x="35" y="1"/>
                    </a:lnTo>
                    <a:lnTo>
                      <a:pt x="41" y="3"/>
                    </a:lnTo>
                    <a:lnTo>
                      <a:pt x="46" y="5"/>
                    </a:lnTo>
                    <a:lnTo>
                      <a:pt x="50" y="9"/>
                    </a:lnTo>
                    <a:lnTo>
                      <a:pt x="54" y="14"/>
                    </a:lnTo>
                    <a:lnTo>
                      <a:pt x="57" y="20"/>
                    </a:lnTo>
                    <a:lnTo>
                      <a:pt x="57" y="23"/>
                    </a:lnTo>
                    <a:lnTo>
                      <a:pt x="58" y="29"/>
                    </a:lnTo>
                    <a:lnTo>
                      <a:pt x="57" y="41"/>
                    </a:lnTo>
                    <a:lnTo>
                      <a:pt x="54" y="47"/>
                    </a:lnTo>
                    <a:lnTo>
                      <a:pt x="50" y="51"/>
                    </a:lnTo>
                    <a:lnTo>
                      <a:pt x="45" y="53"/>
                    </a:lnTo>
                    <a:lnTo>
                      <a:pt x="35" y="58"/>
                    </a:lnTo>
                    <a:close/>
                    <a:moveTo>
                      <a:pt x="26" y="47"/>
                    </a:moveTo>
                    <a:lnTo>
                      <a:pt x="33" y="47"/>
                    </a:lnTo>
                    <a:lnTo>
                      <a:pt x="39" y="44"/>
                    </a:lnTo>
                    <a:lnTo>
                      <a:pt x="42" y="41"/>
                    </a:lnTo>
                    <a:lnTo>
                      <a:pt x="44" y="39"/>
                    </a:lnTo>
                    <a:lnTo>
                      <a:pt x="45" y="37"/>
                    </a:lnTo>
                    <a:lnTo>
                      <a:pt x="47" y="29"/>
                    </a:lnTo>
                    <a:lnTo>
                      <a:pt x="45" y="22"/>
                    </a:lnTo>
                    <a:lnTo>
                      <a:pt x="44" y="20"/>
                    </a:lnTo>
                    <a:lnTo>
                      <a:pt x="42" y="17"/>
                    </a:lnTo>
                    <a:lnTo>
                      <a:pt x="39" y="15"/>
                    </a:lnTo>
                    <a:lnTo>
                      <a:pt x="36" y="14"/>
                    </a:lnTo>
                    <a:lnTo>
                      <a:pt x="29" y="12"/>
                    </a:lnTo>
                    <a:lnTo>
                      <a:pt x="22" y="14"/>
                    </a:lnTo>
                    <a:lnTo>
                      <a:pt x="20" y="15"/>
                    </a:lnTo>
                    <a:lnTo>
                      <a:pt x="18" y="17"/>
                    </a:lnTo>
                    <a:lnTo>
                      <a:pt x="15" y="20"/>
                    </a:lnTo>
                    <a:lnTo>
                      <a:pt x="12" y="25"/>
                    </a:lnTo>
                    <a:lnTo>
                      <a:pt x="12" y="33"/>
                    </a:lnTo>
                    <a:lnTo>
                      <a:pt x="13" y="37"/>
                    </a:lnTo>
                    <a:lnTo>
                      <a:pt x="15" y="39"/>
                    </a:lnTo>
                    <a:lnTo>
                      <a:pt x="20" y="44"/>
                    </a:lnTo>
                    <a:lnTo>
                      <a:pt x="22" y="46"/>
                    </a:lnTo>
                    <a:lnTo>
                      <a:pt x="26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51"/>
              <p:cNvSpPr/>
              <p:nvPr/>
            </p:nvSpPr>
            <p:spPr>
              <a:xfrm>
                <a:off x="6419814" y="3686259"/>
                <a:ext cx="92075" cy="92077"/>
              </a:xfrm>
              <a:custGeom>
                <a:avLst/>
                <a:gdLst/>
                <a:ahLst/>
                <a:cxnLst/>
                <a:rect l="l" t="t" r="r" b="b"/>
                <a:pathLst>
                  <a:path w="58" h="58" extrusionOk="0">
                    <a:moveTo>
                      <a:pt x="29" y="58"/>
                    </a:moveTo>
                    <a:lnTo>
                      <a:pt x="18" y="56"/>
                    </a:lnTo>
                    <a:lnTo>
                      <a:pt x="12" y="53"/>
                    </a:lnTo>
                    <a:lnTo>
                      <a:pt x="8" y="49"/>
                    </a:lnTo>
                    <a:lnTo>
                      <a:pt x="5" y="44"/>
                    </a:lnTo>
                    <a:lnTo>
                      <a:pt x="2" y="39"/>
                    </a:lnTo>
                    <a:lnTo>
                      <a:pt x="0" y="34"/>
                    </a:lnTo>
                    <a:lnTo>
                      <a:pt x="0" y="23"/>
                    </a:lnTo>
                    <a:lnTo>
                      <a:pt x="3" y="16"/>
                    </a:lnTo>
                    <a:lnTo>
                      <a:pt x="5" y="11"/>
                    </a:lnTo>
                    <a:lnTo>
                      <a:pt x="12" y="5"/>
                    </a:lnTo>
                    <a:lnTo>
                      <a:pt x="18" y="2"/>
                    </a:lnTo>
                    <a:lnTo>
                      <a:pt x="24" y="0"/>
                    </a:lnTo>
                    <a:lnTo>
                      <a:pt x="35" y="0"/>
                    </a:lnTo>
                    <a:lnTo>
                      <a:pt x="46" y="5"/>
                    </a:lnTo>
                    <a:lnTo>
                      <a:pt x="50" y="8"/>
                    </a:lnTo>
                    <a:lnTo>
                      <a:pt x="54" y="1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7" y="34"/>
                    </a:lnTo>
                    <a:lnTo>
                      <a:pt x="56" y="39"/>
                    </a:lnTo>
                    <a:lnTo>
                      <a:pt x="54" y="45"/>
                    </a:lnTo>
                    <a:lnTo>
                      <a:pt x="50" y="49"/>
                    </a:lnTo>
                    <a:lnTo>
                      <a:pt x="45" y="53"/>
                    </a:lnTo>
                    <a:lnTo>
                      <a:pt x="39" y="56"/>
                    </a:lnTo>
                    <a:lnTo>
                      <a:pt x="35" y="57"/>
                    </a:lnTo>
                    <a:lnTo>
                      <a:pt x="29" y="58"/>
                    </a:lnTo>
                    <a:close/>
                    <a:moveTo>
                      <a:pt x="22" y="44"/>
                    </a:moveTo>
                    <a:lnTo>
                      <a:pt x="29" y="46"/>
                    </a:lnTo>
                    <a:lnTo>
                      <a:pt x="36" y="44"/>
                    </a:lnTo>
                    <a:lnTo>
                      <a:pt x="39" y="43"/>
                    </a:lnTo>
                    <a:lnTo>
                      <a:pt x="42" y="41"/>
                    </a:lnTo>
                    <a:lnTo>
                      <a:pt x="44" y="38"/>
                    </a:lnTo>
                    <a:lnTo>
                      <a:pt x="45" y="35"/>
                    </a:lnTo>
                    <a:lnTo>
                      <a:pt x="47" y="29"/>
                    </a:lnTo>
                    <a:lnTo>
                      <a:pt x="45" y="21"/>
                    </a:lnTo>
                    <a:lnTo>
                      <a:pt x="44" y="19"/>
                    </a:lnTo>
                    <a:lnTo>
                      <a:pt x="42" y="17"/>
                    </a:lnTo>
                    <a:lnTo>
                      <a:pt x="39" y="14"/>
                    </a:lnTo>
                    <a:lnTo>
                      <a:pt x="33" y="11"/>
                    </a:lnTo>
                    <a:lnTo>
                      <a:pt x="25" y="11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12" y="25"/>
                    </a:lnTo>
                    <a:lnTo>
                      <a:pt x="12" y="32"/>
                    </a:lnTo>
                    <a:lnTo>
                      <a:pt x="13" y="35"/>
                    </a:lnTo>
                    <a:lnTo>
                      <a:pt x="15" y="38"/>
                    </a:lnTo>
                    <a:lnTo>
                      <a:pt x="18" y="41"/>
                    </a:lnTo>
                    <a:lnTo>
                      <a:pt x="20" y="43"/>
                    </a:lnTo>
                    <a:lnTo>
                      <a:pt x="22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51"/>
              <p:cNvSpPr/>
              <p:nvPr/>
            </p:nvSpPr>
            <p:spPr>
              <a:xfrm>
                <a:off x="6661111" y="3241749"/>
                <a:ext cx="19200" cy="90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51"/>
              <p:cNvSpPr/>
              <p:nvPr/>
            </p:nvSpPr>
            <p:spPr>
              <a:xfrm>
                <a:off x="6624599" y="3276672"/>
                <a:ext cx="92100" cy="19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51"/>
              <p:cNvSpPr/>
              <p:nvPr/>
            </p:nvSpPr>
            <p:spPr>
              <a:xfrm>
                <a:off x="6583337" y="3660865"/>
                <a:ext cx="174623" cy="17463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10" extrusionOk="0">
                    <a:moveTo>
                      <a:pt x="55" y="110"/>
                    </a:moveTo>
                    <a:lnTo>
                      <a:pt x="43" y="109"/>
                    </a:lnTo>
                    <a:lnTo>
                      <a:pt x="34" y="106"/>
                    </a:lnTo>
                    <a:lnTo>
                      <a:pt x="24" y="100"/>
                    </a:lnTo>
                    <a:lnTo>
                      <a:pt x="15" y="93"/>
                    </a:lnTo>
                    <a:lnTo>
                      <a:pt x="10" y="85"/>
                    </a:lnTo>
                    <a:lnTo>
                      <a:pt x="4" y="76"/>
                    </a:lnTo>
                    <a:lnTo>
                      <a:pt x="1" y="66"/>
                    </a:lnTo>
                    <a:lnTo>
                      <a:pt x="0" y="54"/>
                    </a:lnTo>
                    <a:lnTo>
                      <a:pt x="1" y="43"/>
                    </a:lnTo>
                    <a:lnTo>
                      <a:pt x="5" y="33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25" y="9"/>
                    </a:lnTo>
                    <a:lnTo>
                      <a:pt x="34" y="4"/>
                    </a:lnTo>
                    <a:lnTo>
                      <a:pt x="44" y="1"/>
                    </a:lnTo>
                    <a:lnTo>
                      <a:pt x="55" y="0"/>
                    </a:lnTo>
                    <a:lnTo>
                      <a:pt x="67" y="1"/>
                    </a:lnTo>
                    <a:lnTo>
                      <a:pt x="77" y="5"/>
                    </a:lnTo>
                    <a:lnTo>
                      <a:pt x="86" y="9"/>
                    </a:lnTo>
                    <a:lnTo>
                      <a:pt x="94" y="16"/>
                    </a:lnTo>
                    <a:lnTo>
                      <a:pt x="101" y="24"/>
                    </a:lnTo>
                    <a:lnTo>
                      <a:pt x="106" y="34"/>
                    </a:lnTo>
                    <a:lnTo>
                      <a:pt x="109" y="44"/>
                    </a:lnTo>
                    <a:lnTo>
                      <a:pt x="110" y="54"/>
                    </a:lnTo>
                    <a:lnTo>
                      <a:pt x="109" y="67"/>
                    </a:lnTo>
                    <a:lnTo>
                      <a:pt x="105" y="77"/>
                    </a:lnTo>
                    <a:lnTo>
                      <a:pt x="101" y="86"/>
                    </a:lnTo>
                    <a:lnTo>
                      <a:pt x="94" y="94"/>
                    </a:lnTo>
                    <a:lnTo>
                      <a:pt x="85" y="100"/>
                    </a:lnTo>
                    <a:lnTo>
                      <a:pt x="76" y="106"/>
                    </a:lnTo>
                    <a:lnTo>
                      <a:pt x="66" y="109"/>
                    </a:lnTo>
                    <a:lnTo>
                      <a:pt x="55" y="110"/>
                    </a:lnTo>
                    <a:close/>
                    <a:moveTo>
                      <a:pt x="46" y="97"/>
                    </a:moveTo>
                    <a:lnTo>
                      <a:pt x="55" y="98"/>
                    </a:lnTo>
                    <a:lnTo>
                      <a:pt x="64" y="97"/>
                    </a:lnTo>
                    <a:lnTo>
                      <a:pt x="72" y="94"/>
                    </a:lnTo>
                    <a:lnTo>
                      <a:pt x="79" y="90"/>
                    </a:lnTo>
                    <a:lnTo>
                      <a:pt x="86" y="85"/>
                    </a:lnTo>
                    <a:lnTo>
                      <a:pt x="91" y="80"/>
                    </a:lnTo>
                    <a:lnTo>
                      <a:pt x="95" y="72"/>
                    </a:lnTo>
                    <a:lnTo>
                      <a:pt x="98" y="64"/>
                    </a:lnTo>
                    <a:lnTo>
                      <a:pt x="99" y="54"/>
                    </a:lnTo>
                    <a:lnTo>
                      <a:pt x="98" y="46"/>
                    </a:lnTo>
                    <a:lnTo>
                      <a:pt x="95" y="38"/>
                    </a:lnTo>
                    <a:lnTo>
                      <a:pt x="91" y="30"/>
                    </a:lnTo>
                    <a:lnTo>
                      <a:pt x="86" y="23"/>
                    </a:lnTo>
                    <a:lnTo>
                      <a:pt x="79" y="19"/>
                    </a:lnTo>
                    <a:lnTo>
                      <a:pt x="72" y="16"/>
                    </a:lnTo>
                    <a:lnTo>
                      <a:pt x="64" y="13"/>
                    </a:lnTo>
                    <a:lnTo>
                      <a:pt x="55" y="12"/>
                    </a:lnTo>
                    <a:lnTo>
                      <a:pt x="46" y="13"/>
                    </a:lnTo>
                    <a:lnTo>
                      <a:pt x="38" y="16"/>
                    </a:lnTo>
                    <a:lnTo>
                      <a:pt x="31" y="19"/>
                    </a:lnTo>
                    <a:lnTo>
                      <a:pt x="24" y="23"/>
                    </a:lnTo>
                    <a:lnTo>
                      <a:pt x="19" y="30"/>
                    </a:lnTo>
                    <a:lnTo>
                      <a:pt x="15" y="38"/>
                    </a:lnTo>
                    <a:lnTo>
                      <a:pt x="12" y="46"/>
                    </a:lnTo>
                    <a:lnTo>
                      <a:pt x="12" y="54"/>
                    </a:lnTo>
                    <a:lnTo>
                      <a:pt x="12" y="64"/>
                    </a:lnTo>
                    <a:lnTo>
                      <a:pt x="15" y="72"/>
                    </a:lnTo>
                    <a:lnTo>
                      <a:pt x="19" y="80"/>
                    </a:lnTo>
                    <a:lnTo>
                      <a:pt x="24" y="85"/>
                    </a:lnTo>
                    <a:lnTo>
                      <a:pt x="31" y="90"/>
                    </a:lnTo>
                    <a:lnTo>
                      <a:pt x="38" y="94"/>
                    </a:lnTo>
                    <a:lnTo>
                      <a:pt x="46" y="9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51"/>
              <p:cNvSpPr/>
              <p:nvPr/>
            </p:nvSpPr>
            <p:spPr>
              <a:xfrm>
                <a:off x="6661124" y="3702140"/>
                <a:ext cx="19200" cy="90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51"/>
              <p:cNvSpPr/>
              <p:nvPr/>
            </p:nvSpPr>
            <p:spPr>
              <a:xfrm>
                <a:off x="6624638" y="3738564"/>
                <a:ext cx="92100" cy="17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4" name="Google Shape;444;p51"/>
            <p:cNvGrpSpPr/>
            <p:nvPr/>
          </p:nvGrpSpPr>
          <p:grpSpPr>
            <a:xfrm>
              <a:off x="1690846" y="2036285"/>
              <a:ext cx="650876" cy="563563"/>
              <a:chOff x="8116888" y="3217863"/>
              <a:chExt cx="650876" cy="563563"/>
            </a:xfrm>
          </p:grpSpPr>
          <p:sp>
            <p:nvSpPr>
              <p:cNvPr id="445" name="Google Shape;445;p51"/>
              <p:cNvSpPr/>
              <p:nvPr/>
            </p:nvSpPr>
            <p:spPr>
              <a:xfrm>
                <a:off x="8166101" y="3440113"/>
                <a:ext cx="263525" cy="296863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87" extrusionOk="0">
                    <a:moveTo>
                      <a:pt x="166" y="187"/>
                    </a:moveTo>
                    <a:lnTo>
                      <a:pt x="18" y="187"/>
                    </a:lnTo>
                    <a:lnTo>
                      <a:pt x="13" y="186"/>
                    </a:lnTo>
                    <a:lnTo>
                      <a:pt x="6" y="181"/>
                    </a:lnTo>
                    <a:lnTo>
                      <a:pt x="1" y="174"/>
                    </a:lnTo>
                    <a:lnTo>
                      <a:pt x="0" y="167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12" y="166"/>
                    </a:lnTo>
                    <a:lnTo>
                      <a:pt x="13" y="170"/>
                    </a:lnTo>
                    <a:lnTo>
                      <a:pt x="13" y="173"/>
                    </a:lnTo>
                    <a:lnTo>
                      <a:pt x="16" y="174"/>
                    </a:lnTo>
                    <a:lnTo>
                      <a:pt x="20" y="175"/>
                    </a:lnTo>
                    <a:lnTo>
                      <a:pt x="166" y="175"/>
                    </a:lnTo>
                    <a:lnTo>
                      <a:pt x="166" y="187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51"/>
              <p:cNvSpPr/>
              <p:nvPr/>
            </p:nvSpPr>
            <p:spPr>
              <a:xfrm>
                <a:off x="8359776" y="3303588"/>
                <a:ext cx="407988" cy="43338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73" extrusionOk="0">
                    <a:moveTo>
                      <a:pt x="238" y="273"/>
                    </a:moveTo>
                    <a:lnTo>
                      <a:pt x="213" y="273"/>
                    </a:lnTo>
                    <a:lnTo>
                      <a:pt x="213" y="261"/>
                    </a:lnTo>
                    <a:lnTo>
                      <a:pt x="238" y="261"/>
                    </a:lnTo>
                    <a:lnTo>
                      <a:pt x="242" y="260"/>
                    </a:lnTo>
                    <a:lnTo>
                      <a:pt x="243" y="259"/>
                    </a:lnTo>
                    <a:lnTo>
                      <a:pt x="245" y="256"/>
                    </a:lnTo>
                    <a:lnTo>
                      <a:pt x="246" y="252"/>
                    </a:lnTo>
                    <a:lnTo>
                      <a:pt x="246" y="20"/>
                    </a:lnTo>
                    <a:lnTo>
                      <a:pt x="245" y="16"/>
                    </a:lnTo>
                    <a:lnTo>
                      <a:pt x="243" y="13"/>
                    </a:lnTo>
                    <a:lnTo>
                      <a:pt x="242" y="12"/>
                    </a:lnTo>
                    <a:lnTo>
                      <a:pt x="238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46" y="1"/>
                    </a:lnTo>
                    <a:lnTo>
                      <a:pt x="253" y="5"/>
                    </a:lnTo>
                    <a:lnTo>
                      <a:pt x="256" y="12"/>
                    </a:lnTo>
                    <a:lnTo>
                      <a:pt x="257" y="19"/>
                    </a:lnTo>
                    <a:lnTo>
                      <a:pt x="257" y="254"/>
                    </a:lnTo>
                    <a:lnTo>
                      <a:pt x="256" y="260"/>
                    </a:lnTo>
                    <a:lnTo>
                      <a:pt x="253" y="267"/>
                    </a:lnTo>
                    <a:lnTo>
                      <a:pt x="246" y="272"/>
                    </a:lnTo>
                    <a:lnTo>
                      <a:pt x="238" y="273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51"/>
              <p:cNvSpPr/>
              <p:nvPr/>
            </p:nvSpPr>
            <p:spPr>
              <a:xfrm>
                <a:off x="8221664" y="3462338"/>
                <a:ext cx="2000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52" extrusionOk="0">
                    <a:moveTo>
                      <a:pt x="126" y="152"/>
                    </a:moveTo>
                    <a:lnTo>
                      <a:pt x="0" y="152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141"/>
                    </a:lnTo>
                    <a:lnTo>
                      <a:pt x="126" y="141"/>
                    </a:lnTo>
                    <a:lnTo>
                      <a:pt x="126" y="152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51"/>
              <p:cNvSpPr/>
              <p:nvPr/>
            </p:nvSpPr>
            <p:spPr>
              <a:xfrm>
                <a:off x="8366126" y="3336926"/>
                <a:ext cx="354013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31" extrusionOk="0">
                    <a:moveTo>
                      <a:pt x="223" y="231"/>
                    </a:moveTo>
                    <a:lnTo>
                      <a:pt x="212" y="231"/>
                    </a:lnTo>
                    <a:lnTo>
                      <a:pt x="212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223" y="0"/>
                    </a:lnTo>
                    <a:lnTo>
                      <a:pt x="223" y="231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51"/>
              <p:cNvSpPr/>
              <p:nvPr/>
            </p:nvSpPr>
            <p:spPr>
              <a:xfrm>
                <a:off x="8191501" y="3494088"/>
                <a:ext cx="18900" cy="52500"/>
              </a:xfrm>
              <a:prstGeom prst="rect">
                <a:avLst/>
              </a:pr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51"/>
              <p:cNvSpPr/>
              <p:nvPr/>
            </p:nvSpPr>
            <p:spPr>
              <a:xfrm>
                <a:off x="8724901" y="3502026"/>
                <a:ext cx="18900" cy="38100"/>
              </a:xfrm>
              <a:prstGeom prst="rect">
                <a:avLst/>
              </a:pr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51"/>
              <p:cNvSpPr/>
              <p:nvPr/>
            </p:nvSpPr>
            <p:spPr>
              <a:xfrm>
                <a:off x="8407401" y="3430588"/>
                <a:ext cx="155575" cy="1778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112" extrusionOk="0">
                    <a:moveTo>
                      <a:pt x="0" y="112"/>
                    </a:moveTo>
                    <a:lnTo>
                      <a:pt x="0" y="0"/>
                    </a:lnTo>
                    <a:lnTo>
                      <a:pt x="48" y="28"/>
                    </a:lnTo>
                    <a:lnTo>
                      <a:pt x="98" y="56"/>
                    </a:lnTo>
                    <a:lnTo>
                      <a:pt x="48" y="84"/>
                    </a:lnTo>
                    <a:lnTo>
                      <a:pt x="0" y="112"/>
                    </a:lnTo>
                    <a:close/>
                    <a:moveTo>
                      <a:pt x="12" y="19"/>
                    </a:moveTo>
                    <a:lnTo>
                      <a:pt x="12" y="93"/>
                    </a:lnTo>
                    <a:lnTo>
                      <a:pt x="42" y="75"/>
                    </a:lnTo>
                    <a:lnTo>
                      <a:pt x="74" y="56"/>
                    </a:lnTo>
                    <a:lnTo>
                      <a:pt x="42" y="38"/>
                    </a:lnTo>
                    <a:lnTo>
                      <a:pt x="12" y="19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51"/>
              <p:cNvSpPr/>
              <p:nvPr/>
            </p:nvSpPr>
            <p:spPr>
              <a:xfrm>
                <a:off x="8116888" y="3217863"/>
                <a:ext cx="26670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68" extrusionOk="0">
                    <a:moveTo>
                      <a:pt x="93" y="168"/>
                    </a:moveTo>
                    <a:lnTo>
                      <a:pt x="75" y="168"/>
                    </a:lnTo>
                    <a:lnTo>
                      <a:pt x="60" y="164"/>
                    </a:lnTo>
                    <a:lnTo>
                      <a:pt x="51" y="161"/>
                    </a:lnTo>
                    <a:lnTo>
                      <a:pt x="44" y="157"/>
                    </a:lnTo>
                    <a:lnTo>
                      <a:pt x="31" y="149"/>
                    </a:lnTo>
                    <a:lnTo>
                      <a:pt x="19" y="137"/>
                    </a:lnTo>
                    <a:lnTo>
                      <a:pt x="14" y="130"/>
                    </a:lnTo>
                    <a:lnTo>
                      <a:pt x="10" y="123"/>
                    </a:lnTo>
                    <a:lnTo>
                      <a:pt x="7" y="117"/>
                    </a:lnTo>
                    <a:lnTo>
                      <a:pt x="4" y="109"/>
                    </a:lnTo>
                    <a:lnTo>
                      <a:pt x="2" y="101"/>
                    </a:lnTo>
                    <a:lnTo>
                      <a:pt x="0" y="84"/>
                    </a:lnTo>
                    <a:lnTo>
                      <a:pt x="2" y="68"/>
                    </a:lnTo>
                    <a:lnTo>
                      <a:pt x="4" y="60"/>
                    </a:lnTo>
                    <a:lnTo>
                      <a:pt x="7" y="52"/>
                    </a:lnTo>
                    <a:lnTo>
                      <a:pt x="11" y="44"/>
                    </a:lnTo>
                    <a:lnTo>
                      <a:pt x="14" y="38"/>
                    </a:lnTo>
                    <a:lnTo>
                      <a:pt x="18" y="30"/>
                    </a:lnTo>
                    <a:lnTo>
                      <a:pt x="25" y="24"/>
                    </a:lnTo>
                    <a:lnTo>
                      <a:pt x="38" y="14"/>
                    </a:lnTo>
                    <a:lnTo>
                      <a:pt x="45" y="9"/>
                    </a:lnTo>
                    <a:lnTo>
                      <a:pt x="60" y="3"/>
                    </a:lnTo>
                    <a:lnTo>
                      <a:pt x="68" y="1"/>
                    </a:lnTo>
                    <a:lnTo>
                      <a:pt x="76" y="0"/>
                    </a:lnTo>
                    <a:lnTo>
                      <a:pt x="93" y="0"/>
                    </a:lnTo>
                    <a:lnTo>
                      <a:pt x="102" y="1"/>
                    </a:lnTo>
                    <a:lnTo>
                      <a:pt x="108" y="3"/>
                    </a:lnTo>
                    <a:lnTo>
                      <a:pt x="116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44" y="25"/>
                    </a:lnTo>
                    <a:lnTo>
                      <a:pt x="149" y="31"/>
                    </a:lnTo>
                    <a:lnTo>
                      <a:pt x="154" y="38"/>
                    </a:lnTo>
                    <a:lnTo>
                      <a:pt x="159" y="45"/>
                    </a:lnTo>
                    <a:lnTo>
                      <a:pt x="162" y="52"/>
                    </a:lnTo>
                    <a:lnTo>
                      <a:pt x="165" y="59"/>
                    </a:lnTo>
                    <a:lnTo>
                      <a:pt x="166" y="67"/>
                    </a:lnTo>
                    <a:lnTo>
                      <a:pt x="168" y="84"/>
                    </a:lnTo>
                    <a:lnTo>
                      <a:pt x="166" y="100"/>
                    </a:lnTo>
                    <a:lnTo>
                      <a:pt x="165" y="109"/>
                    </a:lnTo>
                    <a:lnTo>
                      <a:pt x="158" y="123"/>
                    </a:lnTo>
                    <a:lnTo>
                      <a:pt x="154" y="131"/>
                    </a:lnTo>
                    <a:lnTo>
                      <a:pt x="143" y="143"/>
                    </a:lnTo>
                    <a:lnTo>
                      <a:pt x="136" y="149"/>
                    </a:lnTo>
                    <a:lnTo>
                      <a:pt x="131" y="153"/>
                    </a:lnTo>
                    <a:lnTo>
                      <a:pt x="116" y="162"/>
                    </a:lnTo>
                    <a:lnTo>
                      <a:pt x="107" y="164"/>
                    </a:lnTo>
                    <a:lnTo>
                      <a:pt x="102" y="166"/>
                    </a:lnTo>
                    <a:lnTo>
                      <a:pt x="93" y="168"/>
                    </a:lnTo>
                    <a:close/>
                    <a:moveTo>
                      <a:pt x="77" y="156"/>
                    </a:moveTo>
                    <a:lnTo>
                      <a:pt x="91" y="156"/>
                    </a:lnTo>
                    <a:lnTo>
                      <a:pt x="99" y="154"/>
                    </a:lnTo>
                    <a:lnTo>
                      <a:pt x="104" y="152"/>
                    </a:lnTo>
                    <a:lnTo>
                      <a:pt x="112" y="150"/>
                    </a:lnTo>
                    <a:lnTo>
                      <a:pt x="125" y="144"/>
                    </a:lnTo>
                    <a:lnTo>
                      <a:pt x="130" y="140"/>
                    </a:lnTo>
                    <a:lnTo>
                      <a:pt x="135" y="135"/>
                    </a:lnTo>
                    <a:lnTo>
                      <a:pt x="144" y="124"/>
                    </a:lnTo>
                    <a:lnTo>
                      <a:pt x="148" y="118"/>
                    </a:lnTo>
                    <a:lnTo>
                      <a:pt x="153" y="105"/>
                    </a:lnTo>
                    <a:lnTo>
                      <a:pt x="155" y="98"/>
                    </a:lnTo>
                    <a:lnTo>
                      <a:pt x="157" y="84"/>
                    </a:lnTo>
                    <a:lnTo>
                      <a:pt x="155" y="69"/>
                    </a:lnTo>
                    <a:lnTo>
                      <a:pt x="153" y="63"/>
                    </a:lnTo>
                    <a:lnTo>
                      <a:pt x="150" y="56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39" y="38"/>
                    </a:lnTo>
                    <a:lnTo>
                      <a:pt x="135" y="32"/>
                    </a:lnTo>
                    <a:lnTo>
                      <a:pt x="125" y="24"/>
                    </a:lnTo>
                    <a:lnTo>
                      <a:pt x="118" y="20"/>
                    </a:lnTo>
                    <a:lnTo>
                      <a:pt x="112" y="18"/>
                    </a:lnTo>
                    <a:lnTo>
                      <a:pt x="104" y="15"/>
                    </a:lnTo>
                    <a:lnTo>
                      <a:pt x="99" y="13"/>
                    </a:lnTo>
                    <a:lnTo>
                      <a:pt x="92" y="12"/>
                    </a:lnTo>
                    <a:lnTo>
                      <a:pt x="76" y="12"/>
                    </a:lnTo>
                    <a:lnTo>
                      <a:pt x="70" y="13"/>
                    </a:lnTo>
                    <a:lnTo>
                      <a:pt x="63" y="15"/>
                    </a:lnTo>
                    <a:lnTo>
                      <a:pt x="50" y="20"/>
                    </a:lnTo>
                    <a:lnTo>
                      <a:pt x="44" y="24"/>
                    </a:lnTo>
                    <a:lnTo>
                      <a:pt x="33" y="32"/>
                    </a:lnTo>
                    <a:lnTo>
                      <a:pt x="28" y="38"/>
                    </a:lnTo>
                    <a:lnTo>
                      <a:pt x="24" y="44"/>
                    </a:lnTo>
                    <a:lnTo>
                      <a:pt x="20" y="50"/>
                    </a:lnTo>
                    <a:lnTo>
                      <a:pt x="17" y="57"/>
                    </a:lnTo>
                    <a:lnTo>
                      <a:pt x="15" y="63"/>
                    </a:lnTo>
                    <a:lnTo>
                      <a:pt x="14" y="70"/>
                    </a:lnTo>
                    <a:lnTo>
                      <a:pt x="12" y="84"/>
                    </a:lnTo>
                    <a:lnTo>
                      <a:pt x="14" y="99"/>
                    </a:lnTo>
                    <a:lnTo>
                      <a:pt x="15" y="105"/>
                    </a:lnTo>
                    <a:lnTo>
                      <a:pt x="18" y="113"/>
                    </a:lnTo>
                    <a:lnTo>
                      <a:pt x="20" y="119"/>
                    </a:lnTo>
                    <a:lnTo>
                      <a:pt x="24" y="124"/>
                    </a:lnTo>
                    <a:lnTo>
                      <a:pt x="29" y="130"/>
                    </a:lnTo>
                    <a:lnTo>
                      <a:pt x="39" y="140"/>
                    </a:lnTo>
                    <a:lnTo>
                      <a:pt x="49" y="148"/>
                    </a:lnTo>
                    <a:lnTo>
                      <a:pt x="56" y="150"/>
                    </a:lnTo>
                    <a:lnTo>
                      <a:pt x="63" y="152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51"/>
              <p:cNvSpPr/>
              <p:nvPr/>
            </p:nvSpPr>
            <p:spPr>
              <a:xfrm>
                <a:off x="8151813" y="3354388"/>
                <a:ext cx="190500" cy="1301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69" y="82"/>
                    </a:moveTo>
                    <a:lnTo>
                      <a:pt x="61" y="82"/>
                    </a:lnTo>
                    <a:lnTo>
                      <a:pt x="44" y="80"/>
                    </a:lnTo>
                    <a:lnTo>
                      <a:pt x="37" y="78"/>
                    </a:lnTo>
                    <a:lnTo>
                      <a:pt x="37" y="78"/>
                    </a:lnTo>
                    <a:lnTo>
                      <a:pt x="22" y="71"/>
                    </a:lnTo>
                    <a:lnTo>
                      <a:pt x="14" y="67"/>
                    </a:lnTo>
                    <a:lnTo>
                      <a:pt x="0" y="56"/>
                    </a:lnTo>
                    <a:lnTo>
                      <a:pt x="0" y="29"/>
                    </a:lnTo>
                    <a:lnTo>
                      <a:pt x="1" y="22"/>
                    </a:lnTo>
                    <a:lnTo>
                      <a:pt x="6" y="15"/>
                    </a:lnTo>
                    <a:lnTo>
                      <a:pt x="12" y="9"/>
                    </a:lnTo>
                    <a:lnTo>
                      <a:pt x="18" y="5"/>
                    </a:lnTo>
                    <a:lnTo>
                      <a:pt x="29" y="2"/>
                    </a:lnTo>
                    <a:lnTo>
                      <a:pt x="39" y="1"/>
                    </a:lnTo>
                    <a:lnTo>
                      <a:pt x="51" y="0"/>
                    </a:lnTo>
                    <a:lnTo>
                      <a:pt x="72" y="0"/>
                    </a:lnTo>
                    <a:lnTo>
                      <a:pt x="82" y="1"/>
                    </a:lnTo>
                    <a:lnTo>
                      <a:pt x="93" y="2"/>
                    </a:lnTo>
                    <a:lnTo>
                      <a:pt x="104" y="6"/>
                    </a:lnTo>
                    <a:lnTo>
                      <a:pt x="111" y="9"/>
                    </a:lnTo>
                    <a:lnTo>
                      <a:pt x="115" y="16"/>
                    </a:lnTo>
                    <a:lnTo>
                      <a:pt x="119" y="22"/>
                    </a:lnTo>
                    <a:lnTo>
                      <a:pt x="120" y="30"/>
                    </a:lnTo>
                    <a:lnTo>
                      <a:pt x="120" y="57"/>
                    </a:lnTo>
                    <a:lnTo>
                      <a:pt x="113" y="64"/>
                    </a:lnTo>
                    <a:lnTo>
                      <a:pt x="106" y="69"/>
                    </a:lnTo>
                    <a:lnTo>
                      <a:pt x="99" y="74"/>
                    </a:lnTo>
                    <a:lnTo>
                      <a:pt x="96" y="75"/>
                    </a:lnTo>
                    <a:lnTo>
                      <a:pt x="96" y="76"/>
                    </a:lnTo>
                    <a:lnTo>
                      <a:pt x="92" y="77"/>
                    </a:lnTo>
                    <a:lnTo>
                      <a:pt x="84" y="80"/>
                    </a:lnTo>
                    <a:lnTo>
                      <a:pt x="84" y="79"/>
                    </a:lnTo>
                    <a:lnTo>
                      <a:pt x="78" y="81"/>
                    </a:lnTo>
                    <a:lnTo>
                      <a:pt x="69" y="82"/>
                    </a:lnTo>
                    <a:close/>
                    <a:moveTo>
                      <a:pt x="62" y="70"/>
                    </a:moveTo>
                    <a:lnTo>
                      <a:pt x="69" y="70"/>
                    </a:lnTo>
                    <a:lnTo>
                      <a:pt x="76" y="69"/>
                    </a:lnTo>
                    <a:lnTo>
                      <a:pt x="84" y="66"/>
                    </a:lnTo>
                    <a:lnTo>
                      <a:pt x="84" y="34"/>
                    </a:lnTo>
                    <a:lnTo>
                      <a:pt x="96" y="34"/>
                    </a:lnTo>
                    <a:lnTo>
                      <a:pt x="96" y="62"/>
                    </a:lnTo>
                    <a:lnTo>
                      <a:pt x="100" y="60"/>
                    </a:lnTo>
                    <a:lnTo>
                      <a:pt x="106" y="55"/>
                    </a:lnTo>
                    <a:lnTo>
                      <a:pt x="109" y="53"/>
                    </a:lnTo>
                    <a:lnTo>
                      <a:pt x="109" y="30"/>
                    </a:lnTo>
                    <a:lnTo>
                      <a:pt x="108" y="26"/>
                    </a:lnTo>
                    <a:lnTo>
                      <a:pt x="106" y="22"/>
                    </a:lnTo>
                    <a:lnTo>
                      <a:pt x="103" y="19"/>
                    </a:lnTo>
                    <a:lnTo>
                      <a:pt x="99" y="17"/>
                    </a:lnTo>
                    <a:lnTo>
                      <a:pt x="90" y="14"/>
                    </a:lnTo>
                    <a:lnTo>
                      <a:pt x="80" y="12"/>
                    </a:lnTo>
                    <a:lnTo>
                      <a:pt x="71" y="11"/>
                    </a:lnTo>
                    <a:lnTo>
                      <a:pt x="51" y="11"/>
                    </a:lnTo>
                    <a:lnTo>
                      <a:pt x="41" y="12"/>
                    </a:lnTo>
                    <a:lnTo>
                      <a:pt x="31" y="14"/>
                    </a:lnTo>
                    <a:lnTo>
                      <a:pt x="22" y="17"/>
                    </a:lnTo>
                    <a:lnTo>
                      <a:pt x="19" y="19"/>
                    </a:lnTo>
                    <a:lnTo>
                      <a:pt x="15" y="23"/>
                    </a:lnTo>
                    <a:lnTo>
                      <a:pt x="13" y="26"/>
                    </a:lnTo>
                    <a:lnTo>
                      <a:pt x="12" y="30"/>
                    </a:lnTo>
                    <a:lnTo>
                      <a:pt x="12" y="50"/>
                    </a:lnTo>
                    <a:lnTo>
                      <a:pt x="21" y="58"/>
                    </a:lnTo>
                    <a:lnTo>
                      <a:pt x="25" y="61"/>
                    </a:lnTo>
                    <a:lnTo>
                      <a:pt x="25" y="34"/>
                    </a:lnTo>
                    <a:lnTo>
                      <a:pt x="37" y="34"/>
                    </a:lnTo>
                    <a:lnTo>
                      <a:pt x="37" y="65"/>
                    </a:lnTo>
                    <a:lnTo>
                      <a:pt x="41" y="66"/>
                    </a:lnTo>
                    <a:lnTo>
                      <a:pt x="47" y="68"/>
                    </a:lnTo>
                    <a:lnTo>
                      <a:pt x="62" y="70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51"/>
              <p:cNvSpPr/>
              <p:nvPr/>
            </p:nvSpPr>
            <p:spPr>
              <a:xfrm>
                <a:off x="8194676" y="3263901"/>
                <a:ext cx="106363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67" h="67" extrusionOk="0">
                    <a:moveTo>
                      <a:pt x="33" y="67"/>
                    </a:moveTo>
                    <a:lnTo>
                      <a:pt x="26" y="66"/>
                    </a:lnTo>
                    <a:lnTo>
                      <a:pt x="21" y="64"/>
                    </a:lnTo>
                    <a:lnTo>
                      <a:pt x="15" y="61"/>
                    </a:lnTo>
                    <a:lnTo>
                      <a:pt x="9" y="57"/>
                    </a:lnTo>
                    <a:lnTo>
                      <a:pt x="6" y="52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27"/>
                    </a:lnTo>
                    <a:lnTo>
                      <a:pt x="3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40" y="0"/>
                    </a:lnTo>
                    <a:lnTo>
                      <a:pt x="47" y="3"/>
                    </a:lnTo>
                    <a:lnTo>
                      <a:pt x="53" y="6"/>
                    </a:lnTo>
                    <a:lnTo>
                      <a:pt x="56" y="10"/>
                    </a:lnTo>
                    <a:lnTo>
                      <a:pt x="61" y="15"/>
                    </a:lnTo>
                    <a:lnTo>
                      <a:pt x="65" y="21"/>
                    </a:lnTo>
                    <a:lnTo>
                      <a:pt x="67" y="33"/>
                    </a:lnTo>
                    <a:lnTo>
                      <a:pt x="65" y="46"/>
                    </a:lnTo>
                    <a:lnTo>
                      <a:pt x="60" y="53"/>
                    </a:lnTo>
                    <a:lnTo>
                      <a:pt x="52" y="61"/>
                    </a:lnTo>
                    <a:lnTo>
                      <a:pt x="40" y="66"/>
                    </a:lnTo>
                    <a:lnTo>
                      <a:pt x="33" y="67"/>
                    </a:lnTo>
                    <a:close/>
                    <a:moveTo>
                      <a:pt x="30" y="55"/>
                    </a:moveTo>
                    <a:lnTo>
                      <a:pt x="33" y="56"/>
                    </a:lnTo>
                    <a:lnTo>
                      <a:pt x="37" y="55"/>
                    </a:lnTo>
                    <a:lnTo>
                      <a:pt x="46" y="52"/>
                    </a:lnTo>
                    <a:lnTo>
                      <a:pt x="52" y="45"/>
                    </a:lnTo>
                    <a:lnTo>
                      <a:pt x="54" y="42"/>
                    </a:lnTo>
                    <a:lnTo>
                      <a:pt x="55" y="33"/>
                    </a:lnTo>
                    <a:lnTo>
                      <a:pt x="54" y="25"/>
                    </a:lnTo>
                    <a:lnTo>
                      <a:pt x="52" y="22"/>
                    </a:lnTo>
                    <a:lnTo>
                      <a:pt x="49" y="19"/>
                    </a:lnTo>
                    <a:lnTo>
                      <a:pt x="46" y="16"/>
                    </a:lnTo>
                    <a:lnTo>
                      <a:pt x="41" y="13"/>
                    </a:lnTo>
                    <a:lnTo>
                      <a:pt x="38" y="12"/>
                    </a:lnTo>
                    <a:lnTo>
                      <a:pt x="29" y="12"/>
                    </a:lnTo>
                    <a:lnTo>
                      <a:pt x="25" y="13"/>
                    </a:lnTo>
                    <a:lnTo>
                      <a:pt x="21" y="16"/>
                    </a:lnTo>
                    <a:lnTo>
                      <a:pt x="18" y="18"/>
                    </a:lnTo>
                    <a:lnTo>
                      <a:pt x="16" y="21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2" y="38"/>
                    </a:lnTo>
                    <a:lnTo>
                      <a:pt x="13" y="41"/>
                    </a:lnTo>
                    <a:lnTo>
                      <a:pt x="16" y="46"/>
                    </a:lnTo>
                    <a:lnTo>
                      <a:pt x="19" y="49"/>
                    </a:lnTo>
                    <a:lnTo>
                      <a:pt x="21" y="52"/>
                    </a:lnTo>
                    <a:lnTo>
                      <a:pt x="25" y="53"/>
                    </a:lnTo>
                    <a:lnTo>
                      <a:pt x="30" y="55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51"/>
              <p:cNvSpPr/>
              <p:nvPr/>
            </p:nvSpPr>
            <p:spPr>
              <a:xfrm>
                <a:off x="8601076" y="3654426"/>
                <a:ext cx="69850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44" h="45" extrusionOk="0">
                    <a:moveTo>
                      <a:pt x="22" y="45"/>
                    </a:moveTo>
                    <a:lnTo>
                      <a:pt x="16" y="44"/>
                    </a:lnTo>
                    <a:lnTo>
                      <a:pt x="10" y="41"/>
                    </a:lnTo>
                    <a:lnTo>
                      <a:pt x="3" y="34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3" y="9"/>
                    </a:lnTo>
                    <a:lnTo>
                      <a:pt x="7" y="6"/>
                    </a:lnTo>
                    <a:lnTo>
                      <a:pt x="10" y="4"/>
                    </a:lnTo>
                    <a:lnTo>
                      <a:pt x="12" y="2"/>
                    </a:lnTo>
                    <a:lnTo>
                      <a:pt x="17" y="0"/>
                    </a:lnTo>
                    <a:lnTo>
                      <a:pt x="26" y="0"/>
                    </a:lnTo>
                    <a:lnTo>
                      <a:pt x="31" y="2"/>
                    </a:lnTo>
                    <a:lnTo>
                      <a:pt x="38" y="7"/>
                    </a:lnTo>
                    <a:lnTo>
                      <a:pt x="41" y="10"/>
                    </a:lnTo>
                    <a:lnTo>
                      <a:pt x="43" y="18"/>
                    </a:lnTo>
                    <a:lnTo>
                      <a:pt x="44" y="23"/>
                    </a:lnTo>
                    <a:lnTo>
                      <a:pt x="41" y="34"/>
                    </a:lnTo>
                    <a:lnTo>
                      <a:pt x="38" y="38"/>
                    </a:lnTo>
                    <a:lnTo>
                      <a:pt x="34" y="41"/>
                    </a:lnTo>
                    <a:lnTo>
                      <a:pt x="22" y="45"/>
                    </a:lnTo>
                    <a:close/>
                    <a:moveTo>
                      <a:pt x="20" y="32"/>
                    </a:moveTo>
                    <a:lnTo>
                      <a:pt x="22" y="33"/>
                    </a:lnTo>
                    <a:lnTo>
                      <a:pt x="28" y="31"/>
                    </a:lnTo>
                    <a:lnTo>
                      <a:pt x="30" y="30"/>
                    </a:lnTo>
                    <a:lnTo>
                      <a:pt x="31" y="28"/>
                    </a:lnTo>
                    <a:lnTo>
                      <a:pt x="33" y="23"/>
                    </a:lnTo>
                    <a:lnTo>
                      <a:pt x="32" y="21"/>
                    </a:lnTo>
                    <a:lnTo>
                      <a:pt x="31" y="16"/>
                    </a:lnTo>
                    <a:lnTo>
                      <a:pt x="30" y="16"/>
                    </a:lnTo>
                    <a:lnTo>
                      <a:pt x="25" y="12"/>
                    </a:lnTo>
                    <a:lnTo>
                      <a:pt x="24" y="12"/>
                    </a:lnTo>
                    <a:lnTo>
                      <a:pt x="19" y="12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3" y="16"/>
                    </a:lnTo>
                    <a:lnTo>
                      <a:pt x="12" y="17"/>
                    </a:lnTo>
                    <a:lnTo>
                      <a:pt x="11" y="20"/>
                    </a:lnTo>
                    <a:lnTo>
                      <a:pt x="11" y="25"/>
                    </a:lnTo>
                    <a:lnTo>
                      <a:pt x="12" y="28"/>
                    </a:lnTo>
                    <a:lnTo>
                      <a:pt x="15" y="31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51"/>
              <p:cNvSpPr/>
              <p:nvPr/>
            </p:nvSpPr>
            <p:spPr>
              <a:xfrm>
                <a:off x="8553451" y="3614738"/>
                <a:ext cx="166688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5" extrusionOk="0">
                    <a:moveTo>
                      <a:pt x="53" y="105"/>
                    </a:moveTo>
                    <a:lnTo>
                      <a:pt x="41" y="104"/>
                    </a:lnTo>
                    <a:lnTo>
                      <a:pt x="32" y="100"/>
                    </a:lnTo>
                    <a:lnTo>
                      <a:pt x="23" y="96"/>
                    </a:lnTo>
                    <a:lnTo>
                      <a:pt x="14" y="89"/>
                    </a:lnTo>
                    <a:lnTo>
                      <a:pt x="9" y="81"/>
                    </a:lnTo>
                    <a:lnTo>
                      <a:pt x="4" y="73"/>
                    </a:lnTo>
                    <a:lnTo>
                      <a:pt x="1" y="63"/>
                    </a:lnTo>
                    <a:lnTo>
                      <a:pt x="0" y="52"/>
                    </a:lnTo>
                    <a:lnTo>
                      <a:pt x="1" y="42"/>
                    </a:lnTo>
                    <a:lnTo>
                      <a:pt x="5" y="33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4" y="9"/>
                    </a:lnTo>
                    <a:lnTo>
                      <a:pt x="33" y="3"/>
                    </a:lnTo>
                    <a:lnTo>
                      <a:pt x="42" y="1"/>
                    </a:lnTo>
                    <a:lnTo>
                      <a:pt x="53" y="0"/>
                    </a:lnTo>
                    <a:lnTo>
                      <a:pt x="63" y="1"/>
                    </a:lnTo>
                    <a:lnTo>
                      <a:pt x="72" y="3"/>
                    </a:lnTo>
                    <a:lnTo>
                      <a:pt x="82" y="9"/>
                    </a:lnTo>
                    <a:lnTo>
                      <a:pt x="91" y="16"/>
                    </a:lnTo>
                    <a:lnTo>
                      <a:pt x="97" y="23"/>
                    </a:lnTo>
                    <a:lnTo>
                      <a:pt x="102" y="32"/>
                    </a:lnTo>
                    <a:lnTo>
                      <a:pt x="104" y="42"/>
                    </a:lnTo>
                    <a:lnTo>
                      <a:pt x="105" y="52"/>
                    </a:lnTo>
                    <a:lnTo>
                      <a:pt x="104" y="63"/>
                    </a:lnTo>
                    <a:lnTo>
                      <a:pt x="101" y="72"/>
                    </a:lnTo>
                    <a:lnTo>
                      <a:pt x="97" y="81"/>
                    </a:lnTo>
                    <a:lnTo>
                      <a:pt x="90" y="90"/>
                    </a:lnTo>
                    <a:lnTo>
                      <a:pt x="81" y="96"/>
                    </a:lnTo>
                    <a:lnTo>
                      <a:pt x="72" y="102"/>
                    </a:lnTo>
                    <a:lnTo>
                      <a:pt x="63" y="104"/>
                    </a:lnTo>
                    <a:lnTo>
                      <a:pt x="53" y="105"/>
                    </a:lnTo>
                    <a:close/>
                    <a:moveTo>
                      <a:pt x="44" y="92"/>
                    </a:moveTo>
                    <a:lnTo>
                      <a:pt x="53" y="93"/>
                    </a:lnTo>
                    <a:lnTo>
                      <a:pt x="61" y="92"/>
                    </a:lnTo>
                    <a:lnTo>
                      <a:pt x="69" y="90"/>
                    </a:lnTo>
                    <a:lnTo>
                      <a:pt x="75" y="86"/>
                    </a:lnTo>
                    <a:lnTo>
                      <a:pt x="82" y="81"/>
                    </a:lnTo>
                    <a:lnTo>
                      <a:pt x="87" y="76"/>
                    </a:lnTo>
                    <a:lnTo>
                      <a:pt x="90" y="68"/>
                    </a:lnTo>
                    <a:lnTo>
                      <a:pt x="93" y="60"/>
                    </a:lnTo>
                    <a:lnTo>
                      <a:pt x="94" y="52"/>
                    </a:lnTo>
                    <a:lnTo>
                      <a:pt x="93" y="44"/>
                    </a:lnTo>
                    <a:lnTo>
                      <a:pt x="90" y="36"/>
                    </a:lnTo>
                    <a:lnTo>
                      <a:pt x="87" y="29"/>
                    </a:lnTo>
                    <a:lnTo>
                      <a:pt x="82" y="23"/>
                    </a:lnTo>
                    <a:lnTo>
                      <a:pt x="75" y="19"/>
                    </a:lnTo>
                    <a:lnTo>
                      <a:pt x="69" y="15"/>
                    </a:lnTo>
                    <a:lnTo>
                      <a:pt x="61" y="13"/>
                    </a:lnTo>
                    <a:lnTo>
                      <a:pt x="53" y="12"/>
                    </a:lnTo>
                    <a:lnTo>
                      <a:pt x="44" y="13"/>
                    </a:lnTo>
                    <a:lnTo>
                      <a:pt x="37" y="15"/>
                    </a:lnTo>
                    <a:lnTo>
                      <a:pt x="30" y="19"/>
                    </a:lnTo>
                    <a:lnTo>
                      <a:pt x="23" y="23"/>
                    </a:lnTo>
                    <a:lnTo>
                      <a:pt x="18" y="29"/>
                    </a:lnTo>
                    <a:lnTo>
                      <a:pt x="15" y="37"/>
                    </a:lnTo>
                    <a:lnTo>
                      <a:pt x="12" y="45"/>
                    </a:lnTo>
                    <a:lnTo>
                      <a:pt x="11" y="52"/>
                    </a:lnTo>
                    <a:lnTo>
                      <a:pt x="12" y="61"/>
                    </a:lnTo>
                    <a:lnTo>
                      <a:pt x="15" y="69"/>
                    </a:lnTo>
                    <a:lnTo>
                      <a:pt x="18" y="76"/>
                    </a:lnTo>
                    <a:lnTo>
                      <a:pt x="23" y="81"/>
                    </a:lnTo>
                    <a:lnTo>
                      <a:pt x="30" y="86"/>
                    </a:lnTo>
                    <a:lnTo>
                      <a:pt x="37" y="89"/>
                    </a:lnTo>
                    <a:lnTo>
                      <a:pt x="44" y="92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51"/>
              <p:cNvSpPr/>
              <p:nvPr/>
            </p:nvSpPr>
            <p:spPr>
              <a:xfrm>
                <a:off x="8574088" y="3706813"/>
                <a:ext cx="122238" cy="74613"/>
              </a:xfrm>
              <a:custGeom>
                <a:avLst/>
                <a:gdLst/>
                <a:ahLst/>
                <a:cxnLst/>
                <a:rect l="l" t="t" r="r" b="b"/>
                <a:pathLst>
                  <a:path w="77" h="47" extrusionOk="0">
                    <a:moveTo>
                      <a:pt x="40" y="47"/>
                    </a:moveTo>
                    <a:lnTo>
                      <a:pt x="28" y="46"/>
                    </a:lnTo>
                    <a:lnTo>
                      <a:pt x="18" y="42"/>
                    </a:lnTo>
                    <a:lnTo>
                      <a:pt x="9" y="38"/>
                    </a:lnTo>
                    <a:lnTo>
                      <a:pt x="0" y="30"/>
                    </a:lnTo>
                    <a:lnTo>
                      <a:pt x="0" y="21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8" y="7"/>
                    </a:lnTo>
                    <a:lnTo>
                      <a:pt x="12" y="4"/>
                    </a:lnTo>
                    <a:lnTo>
                      <a:pt x="27" y="1"/>
                    </a:lnTo>
                    <a:lnTo>
                      <a:pt x="39" y="0"/>
                    </a:lnTo>
                    <a:lnTo>
                      <a:pt x="52" y="1"/>
                    </a:lnTo>
                    <a:lnTo>
                      <a:pt x="65" y="4"/>
                    </a:lnTo>
                    <a:lnTo>
                      <a:pt x="70" y="8"/>
                    </a:lnTo>
                    <a:lnTo>
                      <a:pt x="74" y="12"/>
                    </a:lnTo>
                    <a:lnTo>
                      <a:pt x="77" y="16"/>
                    </a:lnTo>
                    <a:lnTo>
                      <a:pt x="77" y="31"/>
                    </a:lnTo>
                    <a:lnTo>
                      <a:pt x="67" y="39"/>
                    </a:lnTo>
                    <a:lnTo>
                      <a:pt x="58" y="44"/>
                    </a:lnTo>
                    <a:lnTo>
                      <a:pt x="50" y="46"/>
                    </a:lnTo>
                    <a:lnTo>
                      <a:pt x="40" y="47"/>
                    </a:lnTo>
                    <a:close/>
                    <a:moveTo>
                      <a:pt x="31" y="34"/>
                    </a:moveTo>
                    <a:lnTo>
                      <a:pt x="40" y="35"/>
                    </a:lnTo>
                    <a:lnTo>
                      <a:pt x="48" y="34"/>
                    </a:lnTo>
                    <a:lnTo>
                      <a:pt x="55" y="32"/>
                    </a:lnTo>
                    <a:lnTo>
                      <a:pt x="61" y="29"/>
                    </a:lnTo>
                    <a:lnTo>
                      <a:pt x="65" y="25"/>
                    </a:lnTo>
                    <a:lnTo>
                      <a:pt x="65" y="20"/>
                    </a:lnTo>
                    <a:lnTo>
                      <a:pt x="64" y="19"/>
                    </a:lnTo>
                    <a:lnTo>
                      <a:pt x="62" y="17"/>
                    </a:lnTo>
                    <a:lnTo>
                      <a:pt x="61" y="16"/>
                    </a:lnTo>
                    <a:lnTo>
                      <a:pt x="50" y="13"/>
                    </a:lnTo>
                    <a:lnTo>
                      <a:pt x="39" y="12"/>
                    </a:lnTo>
                    <a:lnTo>
                      <a:pt x="28" y="13"/>
                    </a:lnTo>
                    <a:lnTo>
                      <a:pt x="16" y="16"/>
                    </a:lnTo>
                    <a:lnTo>
                      <a:pt x="15" y="17"/>
                    </a:lnTo>
                    <a:lnTo>
                      <a:pt x="13" y="18"/>
                    </a:lnTo>
                    <a:lnTo>
                      <a:pt x="13" y="20"/>
                    </a:lnTo>
                    <a:lnTo>
                      <a:pt x="12" y="22"/>
                    </a:lnTo>
                    <a:lnTo>
                      <a:pt x="12" y="24"/>
                    </a:lnTo>
                    <a:lnTo>
                      <a:pt x="16" y="28"/>
                    </a:lnTo>
                    <a:lnTo>
                      <a:pt x="23" y="31"/>
                    </a:lnTo>
                    <a:lnTo>
                      <a:pt x="31" y="34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51"/>
              <p:cNvSpPr/>
              <p:nvPr/>
            </p:nvSpPr>
            <p:spPr>
              <a:xfrm>
                <a:off x="8451851" y="3654426"/>
                <a:ext cx="71438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45" h="45" extrusionOk="0">
                    <a:moveTo>
                      <a:pt x="22" y="45"/>
                    </a:moveTo>
                    <a:lnTo>
                      <a:pt x="16" y="44"/>
                    </a:lnTo>
                    <a:lnTo>
                      <a:pt x="10" y="41"/>
                    </a:lnTo>
                    <a:lnTo>
                      <a:pt x="6" y="37"/>
                    </a:lnTo>
                    <a:lnTo>
                      <a:pt x="2" y="31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2" y="13"/>
                    </a:lnTo>
                    <a:lnTo>
                      <a:pt x="5" y="9"/>
                    </a:lnTo>
                    <a:lnTo>
                      <a:pt x="10" y="4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6" y="0"/>
                    </a:lnTo>
                    <a:lnTo>
                      <a:pt x="32" y="2"/>
                    </a:lnTo>
                    <a:lnTo>
                      <a:pt x="35" y="4"/>
                    </a:lnTo>
                    <a:lnTo>
                      <a:pt x="38" y="7"/>
                    </a:lnTo>
                    <a:lnTo>
                      <a:pt x="41" y="10"/>
                    </a:lnTo>
                    <a:lnTo>
                      <a:pt x="43" y="13"/>
                    </a:lnTo>
                    <a:lnTo>
                      <a:pt x="45" y="18"/>
                    </a:lnTo>
                    <a:lnTo>
                      <a:pt x="45" y="26"/>
                    </a:lnTo>
                    <a:lnTo>
                      <a:pt x="43" y="31"/>
                    </a:lnTo>
                    <a:lnTo>
                      <a:pt x="38" y="38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7" y="44"/>
                    </a:lnTo>
                    <a:lnTo>
                      <a:pt x="22" y="45"/>
                    </a:lnTo>
                    <a:close/>
                    <a:moveTo>
                      <a:pt x="20" y="32"/>
                    </a:moveTo>
                    <a:lnTo>
                      <a:pt x="22" y="33"/>
                    </a:lnTo>
                    <a:lnTo>
                      <a:pt x="24" y="32"/>
                    </a:lnTo>
                    <a:lnTo>
                      <a:pt x="27" y="31"/>
                    </a:lnTo>
                    <a:lnTo>
                      <a:pt x="28" y="31"/>
                    </a:lnTo>
                    <a:lnTo>
                      <a:pt x="30" y="30"/>
                    </a:lnTo>
                    <a:lnTo>
                      <a:pt x="33" y="25"/>
                    </a:lnTo>
                    <a:lnTo>
                      <a:pt x="33" y="25"/>
                    </a:lnTo>
                    <a:lnTo>
                      <a:pt x="33" y="20"/>
                    </a:lnTo>
                    <a:lnTo>
                      <a:pt x="33" y="19"/>
                    </a:lnTo>
                    <a:lnTo>
                      <a:pt x="31" y="17"/>
                    </a:lnTo>
                    <a:lnTo>
                      <a:pt x="30" y="16"/>
                    </a:lnTo>
                    <a:lnTo>
                      <a:pt x="27" y="13"/>
                    </a:lnTo>
                    <a:lnTo>
                      <a:pt x="26" y="12"/>
                    </a:lnTo>
                    <a:lnTo>
                      <a:pt x="24" y="12"/>
                    </a:lnTo>
                    <a:lnTo>
                      <a:pt x="19" y="12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4" y="17"/>
                    </a:lnTo>
                    <a:lnTo>
                      <a:pt x="12" y="19"/>
                    </a:lnTo>
                    <a:lnTo>
                      <a:pt x="12" y="20"/>
                    </a:lnTo>
                    <a:lnTo>
                      <a:pt x="12" y="25"/>
                    </a:lnTo>
                    <a:lnTo>
                      <a:pt x="12" y="25"/>
                    </a:lnTo>
                    <a:lnTo>
                      <a:pt x="15" y="31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51"/>
              <p:cNvSpPr/>
              <p:nvPr/>
            </p:nvSpPr>
            <p:spPr>
              <a:xfrm>
                <a:off x="8405813" y="3614738"/>
                <a:ext cx="165100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05" extrusionOk="0">
                    <a:moveTo>
                      <a:pt x="52" y="105"/>
                    </a:moveTo>
                    <a:lnTo>
                      <a:pt x="41" y="104"/>
                    </a:lnTo>
                    <a:lnTo>
                      <a:pt x="31" y="100"/>
                    </a:lnTo>
                    <a:lnTo>
                      <a:pt x="22" y="96"/>
                    </a:lnTo>
                    <a:lnTo>
                      <a:pt x="14" y="89"/>
                    </a:lnTo>
                    <a:lnTo>
                      <a:pt x="9" y="81"/>
                    </a:lnTo>
                    <a:lnTo>
                      <a:pt x="3" y="73"/>
                    </a:lnTo>
                    <a:lnTo>
                      <a:pt x="1" y="63"/>
                    </a:lnTo>
                    <a:lnTo>
                      <a:pt x="0" y="52"/>
                    </a:lnTo>
                    <a:lnTo>
                      <a:pt x="0" y="43"/>
                    </a:lnTo>
                    <a:lnTo>
                      <a:pt x="4" y="32"/>
                    </a:lnTo>
                    <a:lnTo>
                      <a:pt x="9" y="22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2" y="3"/>
                    </a:lnTo>
                    <a:lnTo>
                      <a:pt x="42" y="1"/>
                    </a:lnTo>
                    <a:lnTo>
                      <a:pt x="52" y="0"/>
                    </a:lnTo>
                    <a:lnTo>
                      <a:pt x="62" y="1"/>
                    </a:lnTo>
                    <a:lnTo>
                      <a:pt x="72" y="3"/>
                    </a:lnTo>
                    <a:lnTo>
                      <a:pt x="82" y="9"/>
                    </a:lnTo>
                    <a:lnTo>
                      <a:pt x="90" y="16"/>
                    </a:lnTo>
                    <a:lnTo>
                      <a:pt x="96" y="23"/>
                    </a:lnTo>
                    <a:lnTo>
                      <a:pt x="102" y="32"/>
                    </a:lnTo>
                    <a:lnTo>
                      <a:pt x="104" y="42"/>
                    </a:lnTo>
                    <a:lnTo>
                      <a:pt x="104" y="52"/>
                    </a:lnTo>
                    <a:lnTo>
                      <a:pt x="104" y="62"/>
                    </a:lnTo>
                    <a:lnTo>
                      <a:pt x="102" y="72"/>
                    </a:lnTo>
                    <a:lnTo>
                      <a:pt x="96" y="82"/>
                    </a:lnTo>
                    <a:lnTo>
                      <a:pt x="89" y="90"/>
                    </a:lnTo>
                    <a:lnTo>
                      <a:pt x="81" y="96"/>
                    </a:lnTo>
                    <a:lnTo>
                      <a:pt x="72" y="102"/>
                    </a:lnTo>
                    <a:lnTo>
                      <a:pt x="62" y="104"/>
                    </a:lnTo>
                    <a:lnTo>
                      <a:pt x="52" y="105"/>
                    </a:lnTo>
                    <a:close/>
                    <a:moveTo>
                      <a:pt x="43" y="92"/>
                    </a:moveTo>
                    <a:lnTo>
                      <a:pt x="52" y="93"/>
                    </a:lnTo>
                    <a:lnTo>
                      <a:pt x="60" y="92"/>
                    </a:lnTo>
                    <a:lnTo>
                      <a:pt x="68" y="90"/>
                    </a:lnTo>
                    <a:lnTo>
                      <a:pt x="75" y="86"/>
                    </a:lnTo>
                    <a:lnTo>
                      <a:pt x="81" y="81"/>
                    </a:lnTo>
                    <a:lnTo>
                      <a:pt x="86" y="76"/>
                    </a:lnTo>
                    <a:lnTo>
                      <a:pt x="90" y="68"/>
                    </a:lnTo>
                    <a:lnTo>
                      <a:pt x="92" y="60"/>
                    </a:lnTo>
                    <a:lnTo>
                      <a:pt x="93" y="52"/>
                    </a:lnTo>
                    <a:lnTo>
                      <a:pt x="92" y="44"/>
                    </a:lnTo>
                    <a:lnTo>
                      <a:pt x="90" y="36"/>
                    </a:lnTo>
                    <a:lnTo>
                      <a:pt x="86" y="30"/>
                    </a:lnTo>
                    <a:lnTo>
                      <a:pt x="81" y="23"/>
                    </a:lnTo>
                    <a:lnTo>
                      <a:pt x="75" y="19"/>
                    </a:lnTo>
                    <a:lnTo>
                      <a:pt x="68" y="15"/>
                    </a:lnTo>
                    <a:lnTo>
                      <a:pt x="60" y="13"/>
                    </a:lnTo>
                    <a:lnTo>
                      <a:pt x="52" y="12"/>
                    </a:lnTo>
                    <a:lnTo>
                      <a:pt x="43" y="13"/>
                    </a:lnTo>
                    <a:lnTo>
                      <a:pt x="36" y="15"/>
                    </a:lnTo>
                    <a:lnTo>
                      <a:pt x="30" y="19"/>
                    </a:lnTo>
                    <a:lnTo>
                      <a:pt x="23" y="23"/>
                    </a:lnTo>
                    <a:lnTo>
                      <a:pt x="18" y="29"/>
                    </a:lnTo>
                    <a:lnTo>
                      <a:pt x="14" y="37"/>
                    </a:lnTo>
                    <a:lnTo>
                      <a:pt x="12" y="45"/>
                    </a:lnTo>
                    <a:lnTo>
                      <a:pt x="12" y="52"/>
                    </a:lnTo>
                    <a:lnTo>
                      <a:pt x="13" y="61"/>
                    </a:lnTo>
                    <a:lnTo>
                      <a:pt x="14" y="69"/>
                    </a:lnTo>
                    <a:lnTo>
                      <a:pt x="18" y="75"/>
                    </a:lnTo>
                    <a:lnTo>
                      <a:pt x="23" y="81"/>
                    </a:lnTo>
                    <a:lnTo>
                      <a:pt x="29" y="86"/>
                    </a:lnTo>
                    <a:lnTo>
                      <a:pt x="36" y="89"/>
                    </a:lnTo>
                    <a:lnTo>
                      <a:pt x="43" y="92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51"/>
              <p:cNvSpPr/>
              <p:nvPr/>
            </p:nvSpPr>
            <p:spPr>
              <a:xfrm>
                <a:off x="8426451" y="3706813"/>
                <a:ext cx="122238" cy="74613"/>
              </a:xfrm>
              <a:custGeom>
                <a:avLst/>
                <a:gdLst/>
                <a:ahLst/>
                <a:cxnLst/>
                <a:rect l="l" t="t" r="r" b="b"/>
                <a:pathLst>
                  <a:path w="77" h="47" extrusionOk="0">
                    <a:moveTo>
                      <a:pt x="39" y="47"/>
                    </a:moveTo>
                    <a:lnTo>
                      <a:pt x="28" y="46"/>
                    </a:lnTo>
                    <a:lnTo>
                      <a:pt x="18" y="42"/>
                    </a:lnTo>
                    <a:lnTo>
                      <a:pt x="9" y="38"/>
                    </a:lnTo>
                    <a:lnTo>
                      <a:pt x="0" y="30"/>
                    </a:lnTo>
                    <a:lnTo>
                      <a:pt x="0" y="21"/>
                    </a:lnTo>
                    <a:lnTo>
                      <a:pt x="0" y="16"/>
                    </a:lnTo>
                    <a:lnTo>
                      <a:pt x="6" y="7"/>
                    </a:lnTo>
                    <a:lnTo>
                      <a:pt x="13" y="4"/>
                    </a:lnTo>
                    <a:lnTo>
                      <a:pt x="26" y="1"/>
                    </a:lnTo>
                    <a:lnTo>
                      <a:pt x="38" y="0"/>
                    </a:lnTo>
                    <a:lnTo>
                      <a:pt x="52" y="1"/>
                    </a:lnTo>
                    <a:lnTo>
                      <a:pt x="64" y="4"/>
                    </a:lnTo>
                    <a:lnTo>
                      <a:pt x="69" y="8"/>
                    </a:lnTo>
                    <a:lnTo>
                      <a:pt x="73" y="12"/>
                    </a:lnTo>
                    <a:lnTo>
                      <a:pt x="76" y="16"/>
                    </a:lnTo>
                    <a:lnTo>
                      <a:pt x="77" y="22"/>
                    </a:lnTo>
                    <a:lnTo>
                      <a:pt x="77" y="31"/>
                    </a:lnTo>
                    <a:lnTo>
                      <a:pt x="66" y="39"/>
                    </a:lnTo>
                    <a:lnTo>
                      <a:pt x="57" y="44"/>
                    </a:lnTo>
                    <a:lnTo>
                      <a:pt x="49" y="46"/>
                    </a:lnTo>
                    <a:lnTo>
                      <a:pt x="39" y="47"/>
                    </a:lnTo>
                    <a:close/>
                    <a:moveTo>
                      <a:pt x="30" y="34"/>
                    </a:moveTo>
                    <a:lnTo>
                      <a:pt x="39" y="35"/>
                    </a:lnTo>
                    <a:lnTo>
                      <a:pt x="47" y="34"/>
                    </a:lnTo>
                    <a:lnTo>
                      <a:pt x="54" y="32"/>
                    </a:lnTo>
                    <a:lnTo>
                      <a:pt x="61" y="29"/>
                    </a:lnTo>
                    <a:lnTo>
                      <a:pt x="65" y="25"/>
                    </a:lnTo>
                    <a:lnTo>
                      <a:pt x="65" y="22"/>
                    </a:lnTo>
                    <a:lnTo>
                      <a:pt x="64" y="20"/>
                    </a:lnTo>
                    <a:lnTo>
                      <a:pt x="63" y="19"/>
                    </a:lnTo>
                    <a:lnTo>
                      <a:pt x="61" y="17"/>
                    </a:lnTo>
                    <a:lnTo>
                      <a:pt x="61" y="16"/>
                    </a:lnTo>
                    <a:lnTo>
                      <a:pt x="50" y="13"/>
                    </a:lnTo>
                    <a:lnTo>
                      <a:pt x="38" y="12"/>
                    </a:lnTo>
                    <a:lnTo>
                      <a:pt x="27" y="13"/>
                    </a:lnTo>
                    <a:lnTo>
                      <a:pt x="16" y="16"/>
                    </a:lnTo>
                    <a:lnTo>
                      <a:pt x="14" y="17"/>
                    </a:lnTo>
                    <a:lnTo>
                      <a:pt x="12" y="20"/>
                    </a:lnTo>
                    <a:lnTo>
                      <a:pt x="11" y="22"/>
                    </a:lnTo>
                    <a:lnTo>
                      <a:pt x="11" y="24"/>
                    </a:lnTo>
                    <a:lnTo>
                      <a:pt x="16" y="28"/>
                    </a:lnTo>
                    <a:lnTo>
                      <a:pt x="23" y="31"/>
                    </a:lnTo>
                    <a:lnTo>
                      <a:pt x="30" y="34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1" name="Google Shape;461;p51"/>
          <p:cNvSpPr/>
          <p:nvPr/>
        </p:nvSpPr>
        <p:spPr>
          <a:xfrm>
            <a:off x="6391293" y="283611"/>
            <a:ext cx="2465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open-security-summit.org</a:t>
            </a:r>
            <a:endParaRPr/>
          </a:p>
        </p:txBody>
      </p:sp>
      <p:sp>
        <p:nvSpPr>
          <p:cNvPr id="462" name="Google Shape;462;p51"/>
          <p:cNvSpPr/>
          <p:nvPr/>
        </p:nvSpPr>
        <p:spPr>
          <a:xfrm>
            <a:off x="4319311" y="4226977"/>
            <a:ext cx="4258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All materials will be published under a CC  or open source license</a:t>
            </a:r>
            <a:endParaRPr sz="1000" b="0" i="0" u="none" strike="noStrike" cap="none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48" name="Google Shape;204;p44"/>
          <p:cNvSpPr/>
          <p:nvPr/>
        </p:nvSpPr>
        <p:spPr>
          <a:xfrm>
            <a:off x="656117" y="4211686"/>
            <a:ext cx="2687583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spc="50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davemattingly.net   @</a:t>
            </a:r>
            <a:r>
              <a:rPr lang="en-US" sz="1200" spc="50" dirty="0" err="1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dave_mattingly</a:t>
            </a:r>
            <a:endParaRPr lang="en-US" sz="1200" spc="50" dirty="0">
              <a:solidFill>
                <a:srgbClr val="87BB40"/>
              </a:solidFill>
              <a:latin typeface="Oswald Regular"/>
              <a:ea typeface="Oswald Regular"/>
              <a:cs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1597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5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275" y="4126150"/>
            <a:ext cx="9178550" cy="10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785" y="51052"/>
            <a:ext cx="1926360" cy="7455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51"/>
          <p:cNvCxnSpPr/>
          <p:nvPr/>
        </p:nvCxnSpPr>
        <p:spPr>
          <a:xfrm>
            <a:off x="656124" y="4204418"/>
            <a:ext cx="7831800" cy="0"/>
          </a:xfrm>
          <a:prstGeom prst="straightConnector1">
            <a:avLst/>
          </a:prstGeom>
          <a:noFill/>
          <a:ln w="57150" cap="flat" cmpd="sng">
            <a:solidFill>
              <a:srgbClr val="87B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1" name="Google Shape;461;p51"/>
          <p:cNvSpPr/>
          <p:nvPr/>
        </p:nvSpPr>
        <p:spPr>
          <a:xfrm>
            <a:off x="6599596" y="92870"/>
            <a:ext cx="2465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open-security-summit.org</a:t>
            </a:r>
            <a:endParaRPr dirty="0"/>
          </a:p>
        </p:txBody>
      </p:sp>
      <p:sp>
        <p:nvSpPr>
          <p:cNvPr id="462" name="Google Shape;462;p51"/>
          <p:cNvSpPr/>
          <p:nvPr/>
        </p:nvSpPr>
        <p:spPr>
          <a:xfrm>
            <a:off x="4319311" y="4240831"/>
            <a:ext cx="4258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000" spc="5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Let me ’</a:t>
            </a:r>
            <a:r>
              <a:rPr lang="en-US" altLang="en-US" sz="1000" spc="50" dirty="0" err="1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splain</a:t>
            </a:r>
            <a:r>
              <a:rPr lang="en-US" altLang="en-US" sz="1000" spc="5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. No, there is too much. Let me sum up.</a:t>
            </a:r>
            <a:endParaRPr lang="en-US" altLang="en-US" sz="1000" spc="5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</p:txBody>
      </p:sp>
      <p:sp>
        <p:nvSpPr>
          <p:cNvPr id="131" name="Google Shape;207;p44"/>
          <p:cNvSpPr txBox="1"/>
          <p:nvPr/>
        </p:nvSpPr>
        <p:spPr>
          <a:xfrm>
            <a:off x="0" y="8744"/>
            <a:ext cx="91440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OVERVIEW FOR TODAY</a:t>
            </a:r>
            <a:endParaRPr lang="en-US" sz="2000" dirty="0"/>
          </a:p>
        </p:txBody>
      </p:sp>
      <p:sp>
        <p:nvSpPr>
          <p:cNvPr id="26" name="Google Shape;420;p51"/>
          <p:cNvSpPr txBox="1"/>
          <p:nvPr/>
        </p:nvSpPr>
        <p:spPr>
          <a:xfrm>
            <a:off x="640079" y="1223586"/>
            <a:ext cx="5366016" cy="292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1828800" algn="l"/>
              </a:tabLst>
            </a:pP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Introduction</a:t>
            </a:r>
          </a:p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1828800" algn="l"/>
              </a:tabLst>
            </a:pP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Overview of Social Engineering</a:t>
            </a:r>
          </a:p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1828800" algn="l"/>
              </a:tabLst>
            </a:pP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Overview of </a:t>
            </a:r>
            <a:r>
              <a:rPr lang="en-US" sz="2000" dirty="0" err="1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Improv</a:t>
            </a: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 Comedy</a:t>
            </a:r>
          </a:p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1828800" algn="l"/>
              </a:tabLst>
            </a:pP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Resources and References</a:t>
            </a:r>
          </a:p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1828800" algn="l"/>
              </a:tabLst>
            </a:pP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PLAY!</a:t>
            </a:r>
            <a:endParaRPr sz="200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</p:txBody>
      </p:sp>
      <p:sp>
        <p:nvSpPr>
          <p:cNvPr id="9" name="Google Shape;204;p44"/>
          <p:cNvSpPr/>
          <p:nvPr/>
        </p:nvSpPr>
        <p:spPr>
          <a:xfrm>
            <a:off x="656118" y="4211686"/>
            <a:ext cx="2660288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spc="50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davemattingly.net   @</a:t>
            </a:r>
            <a:r>
              <a:rPr lang="en-US" sz="1200" spc="50" dirty="0" err="1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dave_mattingly</a:t>
            </a:r>
            <a:endParaRPr lang="en-US" sz="1200" spc="50" dirty="0">
              <a:solidFill>
                <a:srgbClr val="87BB40"/>
              </a:solidFill>
              <a:latin typeface="Oswald Regular"/>
              <a:ea typeface="Oswald Regular"/>
              <a:cs typeface="Oswald Regular"/>
            </a:endParaRPr>
          </a:p>
        </p:txBody>
      </p:sp>
      <p:pic>
        <p:nvPicPr>
          <p:cNvPr id="10" name="Picture 5" descr="Image result for checkbo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643" y="918705"/>
            <a:ext cx="1611042" cy="1611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Image result for plu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41"/>
          <a:stretch>
            <a:fillRect/>
          </a:stretch>
        </p:blipFill>
        <p:spPr bwMode="auto">
          <a:xfrm>
            <a:off x="7458983" y="1176199"/>
            <a:ext cx="1119128" cy="109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27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5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207;p44"/>
          <p:cNvSpPr txBox="1"/>
          <p:nvPr/>
        </p:nvSpPr>
        <p:spPr>
          <a:xfrm>
            <a:off x="0" y="8744"/>
            <a:ext cx="91440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ABOUT THE SPEAKER</a:t>
            </a:r>
            <a:endParaRPr sz="2000" dirty="0"/>
          </a:p>
        </p:txBody>
      </p:sp>
      <p:pic>
        <p:nvPicPr>
          <p:cNvPr id="97" name="Picture 6" descr="Image result for homeland secur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087" y="1003924"/>
            <a:ext cx="1308225" cy="130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9" name="Group 1"/>
          <p:cNvGrpSpPr>
            <a:grpSpLocks noChangeAspect="1"/>
          </p:cNvGrpSpPr>
          <p:nvPr/>
        </p:nvGrpSpPr>
        <p:grpSpPr bwMode="auto">
          <a:xfrm>
            <a:off x="7080725" y="1063927"/>
            <a:ext cx="1195180" cy="1193486"/>
            <a:chOff x="1906266" y="3276600"/>
            <a:chExt cx="2880145" cy="2819400"/>
          </a:xfrm>
        </p:grpSpPr>
        <p:pic>
          <p:nvPicPr>
            <p:cNvPr id="102" name="Picture 207" descr="https://baptisthealthplan.ezonlineregistration.net/img/baptisthealthpla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5" t="59882" r="84341"/>
            <a:stretch>
              <a:fillRect/>
            </a:stretch>
          </p:blipFill>
          <p:spPr bwMode="auto">
            <a:xfrm>
              <a:off x="3352800" y="4755426"/>
              <a:ext cx="1420811" cy="1340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" name="Picture 207" descr="https://baptisthealthplan.ezonlineregistration.net/img/baptisthealthpla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929" r="93622"/>
            <a:stretch>
              <a:fillRect/>
            </a:stretch>
          </p:blipFill>
          <p:spPr bwMode="auto">
            <a:xfrm>
              <a:off x="1906266" y="4757013"/>
              <a:ext cx="1370334" cy="1338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Picture 207" descr="https://baptisthealthplan.ezonlineregistration.net/img/baptisthealthpla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40" r="84341" b="59535"/>
            <a:stretch>
              <a:fillRect/>
            </a:stretch>
          </p:blipFill>
          <p:spPr bwMode="auto">
            <a:xfrm>
              <a:off x="3429000" y="3296061"/>
              <a:ext cx="1357411" cy="1352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207" descr="https://baptisthealthplan.ezonlineregistration.net/img/baptisthealthpla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661" b="59669"/>
            <a:stretch>
              <a:fillRect/>
            </a:stretch>
          </p:blipFill>
          <p:spPr bwMode="auto">
            <a:xfrm>
              <a:off x="1914677" y="3276600"/>
              <a:ext cx="1361923" cy="1347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7" name="Picture 42" descr="https://www168.lunapic.com/editor/working/150089837794199?682527724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1071" y="2422792"/>
            <a:ext cx="1062474" cy="1393782"/>
          </a:xfrm>
          <a:prstGeom prst="rect">
            <a:avLst/>
          </a:prstGeom>
          <a:noFill/>
          <a:effectLst/>
        </p:spPr>
      </p:pic>
      <p:pic>
        <p:nvPicPr>
          <p:cNvPr id="110" name="Picture 56" descr="Image result for cellular data icon ipho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27" y="2531859"/>
            <a:ext cx="1245982" cy="124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51" descr="Use links below to save image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744" y="2476048"/>
            <a:ext cx="1390663" cy="130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2" descr="Image result for nasa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00" y="997740"/>
            <a:ext cx="1575302" cy="130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53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94" y="964768"/>
            <a:ext cx="1457122" cy="1458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8" name="Google Shape;418;p5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17275" y="4126150"/>
            <a:ext cx="9178550" cy="10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5785" y="51052"/>
            <a:ext cx="1926360" cy="7455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51"/>
          <p:cNvCxnSpPr/>
          <p:nvPr/>
        </p:nvCxnSpPr>
        <p:spPr>
          <a:xfrm>
            <a:off x="656124" y="4204418"/>
            <a:ext cx="7831800" cy="0"/>
          </a:xfrm>
          <a:prstGeom prst="straightConnector1">
            <a:avLst/>
          </a:prstGeom>
          <a:noFill/>
          <a:ln w="57150" cap="flat" cmpd="sng">
            <a:solidFill>
              <a:srgbClr val="87B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1" name="Google Shape;461;p51"/>
          <p:cNvSpPr/>
          <p:nvPr/>
        </p:nvSpPr>
        <p:spPr>
          <a:xfrm>
            <a:off x="6599596" y="92870"/>
            <a:ext cx="2465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open-security-summit.org</a:t>
            </a:r>
            <a:endParaRPr dirty="0"/>
          </a:p>
        </p:txBody>
      </p:sp>
      <p:sp>
        <p:nvSpPr>
          <p:cNvPr id="462" name="Google Shape;462;p51"/>
          <p:cNvSpPr/>
          <p:nvPr/>
        </p:nvSpPr>
        <p:spPr>
          <a:xfrm>
            <a:off x="4319311" y="4240831"/>
            <a:ext cx="4258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000" spc="5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I </a:t>
            </a:r>
            <a:r>
              <a:rPr lang="en-US" altLang="en-US" sz="1000" spc="5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never did a day’s work in my </a:t>
            </a:r>
            <a:r>
              <a:rPr lang="en-US" altLang="en-US" sz="1000" spc="5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life. It </a:t>
            </a:r>
            <a:r>
              <a:rPr lang="en-US" altLang="en-US" sz="1000" spc="5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was all fun. (Thomas Edison</a:t>
            </a:r>
            <a:r>
              <a:rPr lang="en-US" altLang="en-US" sz="1000" spc="5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)</a:t>
            </a:r>
            <a:endParaRPr lang="en-US" altLang="en-US" sz="1000" spc="5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41071" y="969593"/>
            <a:ext cx="1345790" cy="1421265"/>
            <a:chOff x="1943778" y="942288"/>
            <a:chExt cx="1345790" cy="1421265"/>
          </a:xfrm>
        </p:grpSpPr>
        <p:pic>
          <p:nvPicPr>
            <p:cNvPr id="128" name="Picture 127" descr="C:\Dave\Pics\Dave\Sb8MbUB.gif"/>
            <p:cNvPicPr>
              <a:picLocks noChangeAspect="1" noChangeArrowheads="1" noCrop="1"/>
            </p:cNvPicPr>
            <p:nvPr/>
          </p:nvPicPr>
          <p:blipFill>
            <a:blip r:embed="rId12">
              <a:clrChange>
                <a:clrFrom>
                  <a:srgbClr val="DB3F26"/>
                </a:clrFrom>
                <a:clrTo>
                  <a:srgbClr val="DB3F2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943778" y="942288"/>
              <a:ext cx="1345571" cy="1345441"/>
            </a:xfrm>
            <a:prstGeom prst="rect">
              <a:avLst/>
            </a:prstGeom>
            <a:noFill/>
            <a:effectLst>
              <a:glow rad="25400">
                <a:srgbClr val="000000"/>
              </a:glow>
              <a:softEdge rad="31750"/>
            </a:effectLst>
          </p:spPr>
        </p:pic>
        <p:sp>
          <p:nvSpPr>
            <p:cNvPr id="3" name="Rectangle 2"/>
            <p:cNvSpPr/>
            <p:nvPr/>
          </p:nvSpPr>
          <p:spPr>
            <a:xfrm>
              <a:off x="2991695" y="2037972"/>
              <a:ext cx="297873" cy="325581"/>
            </a:xfrm>
            <a:prstGeom prst="rect">
              <a:avLst/>
            </a:prstGeom>
            <a:solidFill>
              <a:srgbClr val="082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6"/>
          <p:cNvGrpSpPr>
            <a:grpSpLocks/>
          </p:cNvGrpSpPr>
          <p:nvPr/>
        </p:nvGrpSpPr>
        <p:grpSpPr bwMode="auto">
          <a:xfrm>
            <a:off x="5022547" y="2354798"/>
            <a:ext cx="1546320" cy="1529770"/>
            <a:chOff x="533400" y="3306763"/>
            <a:chExt cx="1712913" cy="1694578"/>
          </a:xfrm>
        </p:grpSpPr>
        <p:pic>
          <p:nvPicPr>
            <p:cNvPr id="138" name="Picture 15" descr="C:\Dave\Pics\Misc\CDA-Logo-Brigade-Trans.png"/>
            <p:cNvPicPr>
              <a:picLocks noChangeAspect="1" noChangeArrowheads="1"/>
            </p:cNvPicPr>
            <p:nvPr/>
          </p:nvPicPr>
          <p:blipFill>
            <a:blip r:embed="rId13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" r="51372" b="10822"/>
            <a:stretch>
              <a:fillRect/>
            </a:stretch>
          </p:blipFill>
          <p:spPr bwMode="auto">
            <a:xfrm>
              <a:off x="533400" y="3306763"/>
              <a:ext cx="1712913" cy="1694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0" name="Picture 15" descr="C:\Dave\Pics\Misc\CDA-Logo-Brigade-Trans.png"/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777777"/>
                </a:clrFrom>
                <a:clrTo>
                  <a:srgbClr val="77777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" r="51372" b="10822"/>
            <a:stretch>
              <a:fillRect/>
            </a:stretch>
          </p:blipFill>
          <p:spPr bwMode="auto">
            <a:xfrm>
              <a:off x="533400" y="3306763"/>
              <a:ext cx="1712913" cy="1694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/>
          <a:stretch/>
        </p:blipFill>
        <p:spPr>
          <a:xfrm>
            <a:off x="5839286" y="2461961"/>
            <a:ext cx="2612498" cy="1509850"/>
          </a:xfrm>
          <a:prstGeom prst="rect">
            <a:avLst/>
          </a:prstGeom>
        </p:spPr>
      </p:pic>
      <p:sp>
        <p:nvSpPr>
          <p:cNvPr id="144" name="Google Shape;204;p44"/>
          <p:cNvSpPr/>
          <p:nvPr/>
        </p:nvSpPr>
        <p:spPr>
          <a:xfrm>
            <a:off x="656118" y="4211686"/>
            <a:ext cx="2673936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spc="50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davemattingly.net   @</a:t>
            </a:r>
            <a:r>
              <a:rPr lang="en-US" sz="1200" spc="50" dirty="0" err="1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dave_mattingly</a:t>
            </a:r>
            <a:endParaRPr lang="en-US" sz="1200" spc="50" dirty="0">
              <a:solidFill>
                <a:srgbClr val="87BB40"/>
              </a:solidFill>
              <a:latin typeface="Oswald Regular"/>
              <a:ea typeface="Oswald Regular"/>
              <a:cs typeface="Oswal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5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275" y="4126150"/>
            <a:ext cx="9178550" cy="10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785" y="51052"/>
            <a:ext cx="1926360" cy="7455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51"/>
          <p:cNvCxnSpPr/>
          <p:nvPr/>
        </p:nvCxnSpPr>
        <p:spPr>
          <a:xfrm>
            <a:off x="656124" y="4204418"/>
            <a:ext cx="7831800" cy="0"/>
          </a:xfrm>
          <a:prstGeom prst="straightConnector1">
            <a:avLst/>
          </a:prstGeom>
          <a:noFill/>
          <a:ln w="57150" cap="flat" cmpd="sng">
            <a:solidFill>
              <a:srgbClr val="87B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1" name="Google Shape;461;p51"/>
          <p:cNvSpPr/>
          <p:nvPr/>
        </p:nvSpPr>
        <p:spPr>
          <a:xfrm>
            <a:off x="6599596" y="92870"/>
            <a:ext cx="2465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open-security-summit.org</a:t>
            </a:r>
            <a:endParaRPr dirty="0"/>
          </a:p>
        </p:txBody>
      </p:sp>
      <p:sp>
        <p:nvSpPr>
          <p:cNvPr id="462" name="Google Shape;462;p51"/>
          <p:cNvSpPr/>
          <p:nvPr/>
        </p:nvSpPr>
        <p:spPr>
          <a:xfrm>
            <a:off x="4319311" y="4240831"/>
            <a:ext cx="4258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000" spc="5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Do social engineers drive social trains?</a:t>
            </a:r>
            <a:endParaRPr lang="en-US" altLang="en-US" sz="1000" spc="5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</p:txBody>
      </p:sp>
      <p:sp>
        <p:nvSpPr>
          <p:cNvPr id="131" name="Google Shape;207;p44"/>
          <p:cNvSpPr txBox="1"/>
          <p:nvPr/>
        </p:nvSpPr>
        <p:spPr>
          <a:xfrm>
            <a:off x="0" y="8744"/>
            <a:ext cx="91440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SOCIAL ENGINEERING</a:t>
            </a:r>
            <a:endParaRPr lang="en-US" sz="2000" dirty="0"/>
          </a:p>
        </p:txBody>
      </p:sp>
      <p:sp>
        <p:nvSpPr>
          <p:cNvPr id="26" name="Google Shape;420;p51"/>
          <p:cNvSpPr txBox="1"/>
          <p:nvPr/>
        </p:nvSpPr>
        <p:spPr>
          <a:xfrm>
            <a:off x="640078" y="1216762"/>
            <a:ext cx="8217319" cy="292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1775" indent="-231775" eaLnBrk="1" hangingPunct="1">
              <a:spcBef>
                <a:spcPts val="600"/>
              </a:spcBef>
              <a:buFontTx/>
              <a:buNone/>
              <a:tabLst>
                <a:tab pos="1828800" algn="l"/>
              </a:tabLst>
            </a:pPr>
            <a:r>
              <a:rPr lang="en-US" sz="2000" i="1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An </a:t>
            </a:r>
            <a:r>
              <a:rPr lang="en-US" sz="2000" i="1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act that influences a person to take an action that </a:t>
            </a:r>
            <a:r>
              <a:rPr lang="en-US" sz="2000" i="1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may </a:t>
            </a:r>
            <a:r>
              <a:rPr lang="en-US" sz="2000" i="1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not be in their best </a:t>
            </a:r>
            <a:r>
              <a:rPr lang="en-US" sz="2000" i="1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interest</a:t>
            </a:r>
          </a:p>
          <a:p>
            <a:pPr marL="231775" indent="-231775" eaLnBrk="1" hangingPunct="1">
              <a:spcBef>
                <a:spcPts val="600"/>
              </a:spcBef>
              <a:buFontTx/>
              <a:buNone/>
              <a:tabLst>
                <a:tab pos="1828800" algn="l"/>
              </a:tabLst>
            </a:pP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Personal, </a:t>
            </a: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Phishing, Vishing, </a:t>
            </a:r>
            <a:r>
              <a:rPr lang="en-US" altLang="en-US" sz="2000" dirty="0" err="1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Smishing</a:t>
            </a:r>
            <a:endParaRPr lang="en-US" altLang="en-US" sz="2000" dirty="0" smtClean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  <a:p>
            <a:pPr marL="231775" indent="-231775" eaLnBrk="1" hangingPunct="1">
              <a:spcBef>
                <a:spcPts val="600"/>
              </a:spcBef>
              <a:buFontTx/>
              <a:buNone/>
              <a:tabLst>
                <a:tab pos="1828800" algn="l"/>
              </a:tabLst>
            </a:pP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Watering Hole</a:t>
            </a:r>
          </a:p>
          <a:p>
            <a:pPr marL="231775" indent="-231775">
              <a:spcBef>
                <a:spcPts val="600"/>
              </a:spcBef>
              <a:tabLst>
                <a:tab pos="1828800" algn="l"/>
              </a:tabLst>
            </a:pP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Tailgate</a:t>
            </a:r>
          </a:p>
          <a:p>
            <a:pPr marL="231775" indent="-231775" eaLnBrk="1" hangingPunct="1">
              <a:spcBef>
                <a:spcPts val="600"/>
              </a:spcBef>
              <a:buFontTx/>
              <a:buNone/>
              <a:tabLst>
                <a:tab pos="1828800" algn="l"/>
              </a:tabLst>
            </a:pP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Pretext</a:t>
            </a:r>
          </a:p>
          <a:p>
            <a:pPr marL="231775" indent="-231775">
              <a:spcBef>
                <a:spcPts val="600"/>
              </a:spcBef>
              <a:tabLst>
                <a:tab pos="1828800" algn="l"/>
              </a:tabLst>
            </a:pP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Bait &amp; Hook</a:t>
            </a:r>
            <a:endParaRPr lang="en-US" altLang="en-US" sz="200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  <a:p>
            <a:pPr marL="231775" indent="-231775" eaLnBrk="1" hangingPunct="1">
              <a:spcBef>
                <a:spcPts val="600"/>
              </a:spcBef>
              <a:buFontTx/>
              <a:buNone/>
              <a:tabLst>
                <a:tab pos="1828800" algn="l"/>
              </a:tabLst>
            </a:pPr>
            <a:endParaRPr lang="en-US" altLang="en-US" sz="200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</p:txBody>
      </p:sp>
      <p:sp>
        <p:nvSpPr>
          <p:cNvPr id="9" name="Google Shape;204;p44"/>
          <p:cNvSpPr/>
          <p:nvPr/>
        </p:nvSpPr>
        <p:spPr>
          <a:xfrm>
            <a:off x="656118" y="4211686"/>
            <a:ext cx="2673936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spc="50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davemattingly.net   @</a:t>
            </a:r>
            <a:r>
              <a:rPr lang="en-US" sz="1200" spc="50" dirty="0" err="1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dave_mattingly</a:t>
            </a:r>
            <a:endParaRPr lang="en-US" sz="1200" spc="50" dirty="0">
              <a:solidFill>
                <a:srgbClr val="87BB40"/>
              </a:solidFill>
              <a:latin typeface="Oswald Regular"/>
              <a:ea typeface="Oswald Regular"/>
              <a:cs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6712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5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20;p51"/>
          <p:cNvSpPr txBox="1"/>
          <p:nvPr/>
        </p:nvSpPr>
        <p:spPr>
          <a:xfrm>
            <a:off x="6177282" y="1230802"/>
            <a:ext cx="2350347" cy="292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1371600" algn="l"/>
              </a:tabLst>
            </a:pPr>
            <a:r>
              <a:rPr lang="en-US" altLang="en-US" sz="2000" u="sng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Outlandish Claims</a:t>
            </a:r>
            <a:endParaRPr lang="en-US" altLang="en-US" sz="2000" dirty="0" smtClean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</p:txBody>
      </p:sp>
      <p:sp>
        <p:nvSpPr>
          <p:cNvPr id="11" name="Google Shape;420;p51"/>
          <p:cNvSpPr txBox="1"/>
          <p:nvPr/>
        </p:nvSpPr>
        <p:spPr>
          <a:xfrm>
            <a:off x="6177282" y="1226301"/>
            <a:ext cx="2255516" cy="292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1371600" algn="l"/>
              </a:tabLst>
            </a:pPr>
            <a:r>
              <a:rPr lang="en-US" altLang="en-US" sz="2000" u="sng" strike="sngStrike" dirty="0" smtClean="0">
                <a:solidFill>
                  <a:schemeClr val="accent2">
                    <a:lumMod val="50000"/>
                    <a:lumOff val="50000"/>
                  </a:schemeClr>
                </a:solidFill>
                <a:uFill>
                  <a:solidFill>
                    <a:srgbClr val="082451"/>
                  </a:solidFill>
                </a:uFill>
                <a:latin typeface="Oswald Regular"/>
                <a:ea typeface="Oswald Regular"/>
                <a:cs typeface="Oswald Regular"/>
              </a:rPr>
              <a:t>Outlandish Claims</a:t>
            </a: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 </a:t>
            </a:r>
            <a:endParaRPr lang="en-US" altLang="en-US" sz="2000" dirty="0" smtClean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1371600" algn="l"/>
              </a:tabLst>
            </a:pPr>
            <a:r>
              <a:rPr lang="en-US" altLang="en-US" sz="2000" u="sng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Guiding </a:t>
            </a:r>
            <a:r>
              <a:rPr lang="en-US" altLang="en-US" sz="2000" u="sng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Principles</a:t>
            </a:r>
          </a:p>
          <a:p>
            <a:pPr marL="230188" indent="-230188" eaLnBrk="1" hangingPunct="1">
              <a:spcBef>
                <a:spcPts val="600"/>
              </a:spcBef>
              <a:buFontTx/>
              <a:buNone/>
              <a:tabLst>
                <a:tab pos="1371600" algn="l"/>
              </a:tabLst>
            </a:pP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Awesome is on the </a:t>
            </a:r>
            <a:r>
              <a:rPr lang="en-US" altLang="en-US" sz="2000" i="1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other side</a:t>
            </a: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 of fear</a:t>
            </a:r>
          </a:p>
          <a:p>
            <a:pPr marL="230188" indent="-230188" eaLnBrk="1" hangingPunct="1">
              <a:spcBef>
                <a:spcPts val="600"/>
              </a:spcBef>
              <a:buFontTx/>
              <a:buNone/>
              <a:tabLst>
                <a:tab pos="1371600" algn="l"/>
              </a:tabLst>
            </a:pPr>
            <a:r>
              <a:rPr lang="en-US" altLang="en-US" sz="2000" dirty="0" err="1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Improv</a:t>
            </a: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 enhances </a:t>
            </a:r>
            <a:r>
              <a:rPr lang="en-US" altLang="en-US" sz="2000" i="1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every area</a:t>
            </a: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 of life</a:t>
            </a:r>
          </a:p>
          <a:p>
            <a:pPr marL="230188" indent="-230188" eaLnBrk="1" hangingPunct="1">
              <a:spcBef>
                <a:spcPts val="600"/>
              </a:spcBef>
              <a:buFontTx/>
              <a:buNone/>
              <a:tabLst>
                <a:tab pos="1371600" algn="l"/>
              </a:tabLst>
            </a:pPr>
            <a:endParaRPr lang="en-US" altLang="en-US" sz="2000" dirty="0" smtClean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</p:txBody>
      </p:sp>
      <p:pic>
        <p:nvPicPr>
          <p:cNvPr id="418" name="Google Shape;41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275" y="4126150"/>
            <a:ext cx="9178550" cy="10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785" y="51052"/>
            <a:ext cx="1926360" cy="7455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51"/>
          <p:cNvCxnSpPr/>
          <p:nvPr/>
        </p:nvCxnSpPr>
        <p:spPr>
          <a:xfrm>
            <a:off x="656124" y="4204418"/>
            <a:ext cx="7831800" cy="0"/>
          </a:xfrm>
          <a:prstGeom prst="straightConnector1">
            <a:avLst/>
          </a:prstGeom>
          <a:noFill/>
          <a:ln w="57150" cap="flat" cmpd="sng">
            <a:solidFill>
              <a:srgbClr val="87B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1" name="Google Shape;461;p51"/>
          <p:cNvSpPr/>
          <p:nvPr/>
        </p:nvSpPr>
        <p:spPr>
          <a:xfrm>
            <a:off x="6599596" y="92870"/>
            <a:ext cx="2465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open-security-summit.org</a:t>
            </a:r>
            <a:endParaRPr dirty="0"/>
          </a:p>
        </p:txBody>
      </p:sp>
      <p:sp>
        <p:nvSpPr>
          <p:cNvPr id="462" name="Google Shape;462;p51"/>
          <p:cNvSpPr/>
          <p:nvPr/>
        </p:nvSpPr>
        <p:spPr>
          <a:xfrm>
            <a:off x="4319311" y="4240831"/>
            <a:ext cx="4258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000" spc="5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Humor </a:t>
            </a:r>
            <a:r>
              <a:rPr lang="en-US" altLang="en-US" sz="1000" spc="5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is like a fart</a:t>
            </a:r>
            <a:r>
              <a:rPr lang="en-US" altLang="en-US" sz="1000" spc="5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; if </a:t>
            </a:r>
            <a:r>
              <a:rPr lang="en-US" altLang="en-US" sz="1000" spc="5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you force it, it’s </a:t>
            </a:r>
            <a:r>
              <a:rPr lang="en-US" altLang="en-US" sz="1000" spc="5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probably crap</a:t>
            </a:r>
            <a:r>
              <a:rPr lang="en-US" altLang="en-US" sz="1000" spc="5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.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en-US" sz="1000" spc="5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</p:txBody>
      </p:sp>
      <p:sp>
        <p:nvSpPr>
          <p:cNvPr id="131" name="Google Shape;207;p44"/>
          <p:cNvSpPr txBox="1"/>
          <p:nvPr/>
        </p:nvSpPr>
        <p:spPr>
          <a:xfrm>
            <a:off x="0" y="8744"/>
            <a:ext cx="91440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THE IMPROV “RULES”</a:t>
            </a:r>
            <a:endParaRPr lang="en-US" sz="2000" dirty="0"/>
          </a:p>
        </p:txBody>
      </p:sp>
      <p:sp>
        <p:nvSpPr>
          <p:cNvPr id="26" name="Google Shape;420;p51"/>
          <p:cNvSpPr txBox="1"/>
          <p:nvPr/>
        </p:nvSpPr>
        <p:spPr>
          <a:xfrm>
            <a:off x="640079" y="1223586"/>
            <a:ext cx="3186854" cy="292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914400" algn="l"/>
              </a:tabLst>
            </a:pP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Accept</a:t>
            </a: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:	Yes, and…</a:t>
            </a:r>
          </a:p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914400" algn="l"/>
              </a:tabLst>
            </a:pP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Connect:	Relate to </a:t>
            </a: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audience</a:t>
            </a:r>
            <a:endParaRPr lang="en-US" altLang="en-US" sz="200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914400" algn="l"/>
              </a:tabLst>
            </a:pP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Respect:	Support your partner</a:t>
            </a:r>
          </a:p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914400" algn="l"/>
              </a:tabLst>
            </a:pP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Direct:	Focus on action</a:t>
            </a:r>
          </a:p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914400" algn="l"/>
              </a:tabLst>
            </a:pP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Project:	Follow the fear</a:t>
            </a:r>
          </a:p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914400" algn="l"/>
              </a:tabLst>
            </a:pP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Expect:	Mistakes are gifts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>
                <a:tab pos="914400" algn="l"/>
              </a:tabLst>
            </a:pPr>
            <a:endParaRPr sz="200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</p:txBody>
      </p:sp>
      <p:sp>
        <p:nvSpPr>
          <p:cNvPr id="9" name="Google Shape;204;p44"/>
          <p:cNvSpPr/>
          <p:nvPr/>
        </p:nvSpPr>
        <p:spPr>
          <a:xfrm>
            <a:off x="656117" y="4211686"/>
            <a:ext cx="2694407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spc="50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davemattingly.net   @</a:t>
            </a:r>
            <a:r>
              <a:rPr lang="en-US" sz="1200" spc="50" dirty="0" err="1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dave_mattingly</a:t>
            </a:r>
            <a:endParaRPr lang="en-US" sz="1200" spc="50" dirty="0">
              <a:solidFill>
                <a:srgbClr val="87BB40"/>
              </a:solidFill>
              <a:latin typeface="Oswald Regular"/>
              <a:ea typeface="Oswald Regular"/>
              <a:cs typeface="Oswald Regular"/>
            </a:endParaRPr>
          </a:p>
        </p:txBody>
      </p:sp>
      <p:sp>
        <p:nvSpPr>
          <p:cNvPr id="12" name="Google Shape;420;p51"/>
          <p:cNvSpPr txBox="1"/>
          <p:nvPr/>
        </p:nvSpPr>
        <p:spPr>
          <a:xfrm>
            <a:off x="3962398" y="1225267"/>
            <a:ext cx="1673013" cy="292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1828800" algn="l"/>
              </a:tabLst>
            </a:pP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Active </a:t>
            </a: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Listening</a:t>
            </a:r>
          </a:p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1828800" algn="l"/>
              </a:tabLst>
            </a:pP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Communication</a:t>
            </a:r>
          </a:p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1828800" algn="l"/>
              </a:tabLst>
            </a:pP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Teamwork</a:t>
            </a:r>
          </a:p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1828800" algn="l"/>
              </a:tabLst>
            </a:pP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Creativity</a:t>
            </a:r>
            <a:endParaRPr lang="en-US" altLang="en-US" sz="200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1828800" algn="l"/>
              </a:tabLst>
            </a:pP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Embrace Ideas</a:t>
            </a:r>
          </a:p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1828800" algn="l"/>
              </a:tabLst>
            </a:pP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Fearless</a:t>
            </a:r>
          </a:p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1828800" algn="l"/>
              </a:tabLst>
            </a:pP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Resilience</a:t>
            </a:r>
          </a:p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1371600" algn="l"/>
              </a:tabLst>
            </a:pPr>
            <a:endParaRPr lang="en-US" altLang="en-US" sz="200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8650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  <p:bldP spid="11" grpId="0" uiExpand="1" build="allAtOnce"/>
      <p:bldP spid="26" grpId="0" uiExpand="1" build="allAtOnce"/>
      <p:bldP spid="12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5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275" y="4126150"/>
            <a:ext cx="9178550" cy="10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785" y="51052"/>
            <a:ext cx="1926360" cy="7455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51"/>
          <p:cNvCxnSpPr/>
          <p:nvPr/>
        </p:nvCxnSpPr>
        <p:spPr>
          <a:xfrm>
            <a:off x="656124" y="4204418"/>
            <a:ext cx="7831800" cy="0"/>
          </a:xfrm>
          <a:prstGeom prst="straightConnector1">
            <a:avLst/>
          </a:prstGeom>
          <a:noFill/>
          <a:ln w="57150" cap="flat" cmpd="sng">
            <a:solidFill>
              <a:srgbClr val="87B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1" name="Google Shape;461;p51"/>
          <p:cNvSpPr/>
          <p:nvPr/>
        </p:nvSpPr>
        <p:spPr>
          <a:xfrm>
            <a:off x="6599596" y="92870"/>
            <a:ext cx="2465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open-security-summit.org</a:t>
            </a:r>
            <a:endParaRPr dirty="0"/>
          </a:p>
        </p:txBody>
      </p:sp>
      <p:sp>
        <p:nvSpPr>
          <p:cNvPr id="462" name="Google Shape;462;p51"/>
          <p:cNvSpPr/>
          <p:nvPr/>
        </p:nvSpPr>
        <p:spPr>
          <a:xfrm>
            <a:off x="4319311" y="4240831"/>
            <a:ext cx="4258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000" spc="5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Never </a:t>
            </a:r>
            <a:r>
              <a:rPr lang="en-US" altLang="en-US" sz="1000" spc="5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trust an </a:t>
            </a:r>
            <a:r>
              <a:rPr lang="en-US" altLang="en-US" sz="1000" spc="5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atom; they </a:t>
            </a:r>
            <a:r>
              <a:rPr lang="en-US" altLang="en-US" sz="1000" spc="5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make up everything</a:t>
            </a:r>
            <a:r>
              <a:rPr lang="en-US" altLang="en-US" sz="1000" spc="5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.</a:t>
            </a:r>
            <a:endParaRPr lang="en-US" altLang="en-US" sz="1000" spc="5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</p:txBody>
      </p:sp>
      <p:sp>
        <p:nvSpPr>
          <p:cNvPr id="131" name="Google Shape;207;p44"/>
          <p:cNvSpPr txBox="1"/>
          <p:nvPr/>
        </p:nvSpPr>
        <p:spPr>
          <a:xfrm>
            <a:off x="0" y="8744"/>
            <a:ext cx="91440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STAY CREATIVE</a:t>
            </a:r>
            <a:endParaRPr lang="en-US" sz="2000" dirty="0"/>
          </a:p>
        </p:txBody>
      </p:sp>
      <p:sp>
        <p:nvSpPr>
          <p:cNvPr id="26" name="Google Shape;420;p51"/>
          <p:cNvSpPr txBox="1"/>
          <p:nvPr/>
        </p:nvSpPr>
        <p:spPr>
          <a:xfrm>
            <a:off x="640079" y="1223586"/>
            <a:ext cx="5366016" cy="292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>
              <a:spcBef>
                <a:spcPts val="600"/>
              </a:spcBef>
              <a:defRPr/>
            </a:pP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Local </a:t>
            </a:r>
            <a:r>
              <a:rPr lang="en-US" altLang="en-US" sz="2000" dirty="0" err="1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Improv</a:t>
            </a: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 Groups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48-Hour Film Project, Startup Weekend, Hackathons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Games (Who Would Win, Once Upon a Time</a:t>
            </a: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)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Creative Meetups (Creative Mornings)</a:t>
            </a:r>
            <a:endParaRPr lang="en-US" altLang="en-US" sz="200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Toastmasters International, </a:t>
            </a: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Moth, Pecha </a:t>
            </a: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Kucha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Learn, Travel, Meet – Engage!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www.sharpen.design</a:t>
            </a:r>
          </a:p>
          <a:p>
            <a:pPr marL="0" indent="0" eaLnBrk="1" hangingPunct="1">
              <a:spcBef>
                <a:spcPts val="600"/>
              </a:spcBef>
              <a:buFontTx/>
              <a:buNone/>
              <a:tabLst>
                <a:tab pos="1828800" algn="l"/>
              </a:tabLst>
            </a:pPr>
            <a:endParaRPr lang="en-US" altLang="en-US" sz="200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</p:txBody>
      </p:sp>
      <p:pic>
        <p:nvPicPr>
          <p:cNvPr id="27" name="Picture 7" descr="C:\Users\240467\Downloads\camp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164" y="3733269"/>
            <a:ext cx="2109304" cy="36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" descr="C:\Users\240467\Downloads\te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431" y="3686551"/>
            <a:ext cx="2020122" cy="467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Google Shape;204;p44"/>
          <p:cNvSpPr/>
          <p:nvPr/>
        </p:nvSpPr>
        <p:spPr>
          <a:xfrm>
            <a:off x="656118" y="4211686"/>
            <a:ext cx="264664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spc="50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davemattingly.net   @</a:t>
            </a:r>
            <a:r>
              <a:rPr lang="en-US" sz="1200" spc="50" dirty="0" err="1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dave_mattingly</a:t>
            </a:r>
            <a:endParaRPr lang="en-US" sz="1200" spc="50" dirty="0">
              <a:solidFill>
                <a:srgbClr val="87BB40"/>
              </a:solidFill>
              <a:latin typeface="Oswald Regular"/>
              <a:ea typeface="Oswald Regular"/>
              <a:cs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4335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5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275" y="4126150"/>
            <a:ext cx="9178550" cy="10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785" y="51052"/>
            <a:ext cx="1926360" cy="7455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51"/>
          <p:cNvCxnSpPr/>
          <p:nvPr/>
        </p:nvCxnSpPr>
        <p:spPr>
          <a:xfrm>
            <a:off x="656124" y="4204418"/>
            <a:ext cx="7831800" cy="0"/>
          </a:xfrm>
          <a:prstGeom prst="straightConnector1">
            <a:avLst/>
          </a:prstGeom>
          <a:noFill/>
          <a:ln w="57150" cap="flat" cmpd="sng">
            <a:solidFill>
              <a:srgbClr val="87B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1" name="Google Shape;461;p51"/>
          <p:cNvSpPr/>
          <p:nvPr/>
        </p:nvSpPr>
        <p:spPr>
          <a:xfrm>
            <a:off x="6599596" y="92870"/>
            <a:ext cx="2465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open-security-summit.org</a:t>
            </a:r>
            <a:endParaRPr dirty="0"/>
          </a:p>
        </p:txBody>
      </p:sp>
      <p:sp>
        <p:nvSpPr>
          <p:cNvPr id="462" name="Google Shape;462;p51"/>
          <p:cNvSpPr/>
          <p:nvPr/>
        </p:nvSpPr>
        <p:spPr>
          <a:xfrm>
            <a:off x="4319311" y="4240831"/>
            <a:ext cx="4258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000" spc="5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If </a:t>
            </a:r>
            <a:r>
              <a:rPr lang="en-US" altLang="en-US" sz="1000" spc="5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we knew what we were doing, </a:t>
            </a:r>
            <a:r>
              <a:rPr lang="en-US" altLang="en-US" sz="1000" spc="5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it </a:t>
            </a:r>
            <a:r>
              <a:rPr lang="en-US" altLang="en-US" sz="1000" spc="5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wouldn’t be research. (Einstein)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en-US" sz="1000" spc="5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en-US" sz="1000" spc="5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</p:txBody>
      </p:sp>
      <p:sp>
        <p:nvSpPr>
          <p:cNvPr id="131" name="Google Shape;207;p44"/>
          <p:cNvSpPr txBox="1"/>
          <p:nvPr/>
        </p:nvSpPr>
        <p:spPr>
          <a:xfrm>
            <a:off x="0" y="8744"/>
            <a:ext cx="91440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REFERENCES</a:t>
            </a:r>
            <a:endParaRPr lang="en-US" sz="2000" dirty="0"/>
          </a:p>
        </p:txBody>
      </p:sp>
      <p:sp>
        <p:nvSpPr>
          <p:cNvPr id="26" name="Google Shape;420;p51"/>
          <p:cNvSpPr txBox="1"/>
          <p:nvPr/>
        </p:nvSpPr>
        <p:spPr>
          <a:xfrm>
            <a:off x="4421875" y="1223586"/>
            <a:ext cx="4156236" cy="292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spcBef>
                <a:spcPts val="60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ImprovEncyclopedia.org/references</a:t>
            </a:r>
            <a:r>
              <a:rPr lang="en-US" altLang="en-US" sz="2000" spc="5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/</a:t>
            </a: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Rules_of_Improv.html</a:t>
            </a:r>
            <a:endParaRPr lang="en-US" altLang="en-US" sz="200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  <a:p>
            <a:pPr marL="228600" indent="-228600">
              <a:spcBef>
                <a:spcPts val="600"/>
              </a:spcBef>
              <a:buFontTx/>
              <a:buNone/>
              <a:defRPr/>
            </a:pP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ImprovEverywhere.com</a:t>
            </a:r>
          </a:p>
          <a:p>
            <a:pPr marL="228600" indent="-228600">
              <a:spcBef>
                <a:spcPts val="600"/>
              </a:spcBef>
              <a:buFontTx/>
              <a:buNone/>
              <a:tabLst>
                <a:tab pos="8001000" algn="r"/>
              </a:tabLst>
              <a:defRPr/>
            </a:pP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vimeo.com/176474304</a:t>
            </a: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	</a:t>
            </a:r>
            <a:r>
              <a:rPr lang="en-US" altLang="en-US" sz="2000" i="1" dirty="0">
                <a:solidFill>
                  <a:schemeClr val="accent2">
                    <a:lumMod val="50000"/>
                    <a:lumOff val="50000"/>
                  </a:schemeClr>
                </a:solidFill>
                <a:latin typeface="Oswald Regular"/>
                <a:ea typeface="Oswald Regular"/>
                <a:cs typeface="Oswald Regular"/>
              </a:rPr>
              <a:t>John Cleese</a:t>
            </a:r>
          </a:p>
          <a:p>
            <a:pPr marL="228600" indent="-228600">
              <a:spcBef>
                <a:spcPts val="600"/>
              </a:spcBef>
              <a:buFontTx/>
              <a:buNone/>
              <a:tabLst>
                <a:tab pos="4572000" algn="r"/>
                <a:tab pos="8001000" algn="r"/>
              </a:tabLst>
              <a:defRPr/>
            </a:pP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tcat.tc/1kmYnKY</a:t>
            </a: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	</a:t>
            </a:r>
            <a:r>
              <a:rPr lang="en-US" altLang="en-US" sz="2000" i="1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Oswald Regular"/>
                <a:ea typeface="Oswald Regular"/>
                <a:cs typeface="Oswald Regular"/>
              </a:rPr>
              <a:t>improv</a:t>
            </a:r>
            <a:r>
              <a:rPr lang="en-US" altLang="en-US" sz="2000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Oswald Regular"/>
                <a:ea typeface="Oswald Regular"/>
                <a:cs typeface="Oswald Regular"/>
              </a:rPr>
              <a:t> </a:t>
            </a:r>
            <a:r>
              <a:rPr lang="en-US" altLang="en-US" sz="2000" i="1" dirty="0">
                <a:solidFill>
                  <a:schemeClr val="accent2">
                    <a:lumMod val="50000"/>
                    <a:lumOff val="50000"/>
                  </a:schemeClr>
                </a:solidFill>
                <a:latin typeface="Oswald Regular"/>
                <a:ea typeface="Oswald Regular"/>
                <a:cs typeface="Oswald Regular"/>
              </a:rPr>
              <a:t>in </a:t>
            </a:r>
            <a:r>
              <a:rPr lang="en-US" altLang="en-US" sz="2000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Oswald Regular"/>
                <a:ea typeface="Oswald Regular"/>
                <a:cs typeface="Oswald Regular"/>
              </a:rPr>
              <a:t>life</a:t>
            </a:r>
            <a:endParaRPr lang="en-US" altLang="en-US" sz="2000" i="1" dirty="0">
              <a:solidFill>
                <a:schemeClr val="accent2">
                  <a:lumMod val="50000"/>
                  <a:lumOff val="50000"/>
                </a:schemeClr>
              </a:solidFill>
              <a:latin typeface="Oswald Regular"/>
              <a:ea typeface="Oswald Regular"/>
              <a:cs typeface="Oswald Regular"/>
            </a:endParaRPr>
          </a:p>
          <a:p>
            <a:pPr marL="228600" indent="-228600">
              <a:spcBef>
                <a:spcPts val="600"/>
              </a:spcBef>
              <a:tabLst>
                <a:tab pos="4572000" algn="r"/>
                <a:tab pos="8001000" algn="r"/>
              </a:tabLst>
              <a:defRPr/>
            </a:pP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read.bi/29sSqsr	</a:t>
            </a:r>
            <a:r>
              <a:rPr lang="en-US" altLang="en-US" sz="2000" i="1" dirty="0" err="1" smtClean="0">
                <a:solidFill>
                  <a:schemeClr val="accent2">
                    <a:lumMod val="50000"/>
                    <a:lumOff val="50000"/>
                  </a:schemeClr>
                </a:solidFill>
                <a:latin typeface="Oswald Regular"/>
                <a:ea typeface="Oswald Regular"/>
                <a:cs typeface="Oswald Regular"/>
              </a:rPr>
              <a:t>improv</a:t>
            </a:r>
            <a:r>
              <a:rPr lang="en-US" altLang="en-US" sz="2000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Oswald Regular"/>
                <a:ea typeface="Oswald Regular"/>
                <a:cs typeface="Oswald Regular"/>
              </a:rPr>
              <a:t> </a:t>
            </a:r>
            <a:r>
              <a:rPr lang="en-US" altLang="en-US" sz="2000" i="1" dirty="0">
                <a:solidFill>
                  <a:schemeClr val="accent2">
                    <a:lumMod val="50000"/>
                    <a:lumOff val="50000"/>
                  </a:schemeClr>
                </a:solidFill>
                <a:latin typeface="Oswald Regular"/>
                <a:ea typeface="Oswald Regular"/>
                <a:cs typeface="Oswald Regular"/>
              </a:rPr>
              <a:t>at </a:t>
            </a:r>
            <a:r>
              <a:rPr lang="en-US" altLang="en-US" sz="2000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Oswald Regular"/>
                <a:ea typeface="Oswald Regular"/>
                <a:cs typeface="Oswald Regular"/>
              </a:rPr>
              <a:t>work</a:t>
            </a:r>
            <a:endParaRPr lang="en-US" altLang="en-US" sz="2000" i="1" dirty="0">
              <a:solidFill>
                <a:schemeClr val="accent2">
                  <a:lumMod val="50000"/>
                  <a:lumOff val="50000"/>
                </a:schemeClr>
              </a:solidFill>
              <a:latin typeface="Oswald Regular"/>
              <a:ea typeface="Oswald Regular"/>
              <a:cs typeface="Oswald Regular"/>
            </a:endParaRPr>
          </a:p>
          <a:p>
            <a:pPr marL="228600" indent="-228600">
              <a:spcBef>
                <a:spcPts val="600"/>
              </a:spcBef>
              <a:buFont typeface="Arial"/>
              <a:buNone/>
              <a:tabLst>
                <a:tab pos="4572000" algn="r"/>
                <a:tab pos="8001000" algn="r"/>
              </a:tabLst>
              <a:defRPr/>
            </a:pP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youtu.be/nIgMUO5PwMQ	</a:t>
            </a:r>
            <a:r>
              <a:rPr lang="en-US" altLang="en-US" sz="2000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Oswald Regular"/>
                <a:ea typeface="Oswald Regular"/>
                <a:cs typeface="Oswald Regular"/>
              </a:rPr>
              <a:t>humor life hack</a:t>
            </a:r>
            <a:endParaRPr lang="en-US" altLang="en-US" sz="2000" i="1" dirty="0">
              <a:solidFill>
                <a:schemeClr val="accent2">
                  <a:lumMod val="50000"/>
                  <a:lumOff val="50000"/>
                </a:schemeClr>
              </a:solidFill>
              <a:latin typeface="Oswald Regular"/>
              <a:ea typeface="Oswald Regular"/>
              <a:cs typeface="Oswald Regular"/>
            </a:endParaRPr>
          </a:p>
          <a:p>
            <a:pPr eaLnBrk="1" hangingPunct="1">
              <a:spcBef>
                <a:spcPts val="600"/>
              </a:spcBef>
              <a:defRPr/>
            </a:pPr>
            <a:endParaRPr lang="en-US" altLang="en-US" sz="200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</p:txBody>
      </p:sp>
      <p:sp>
        <p:nvSpPr>
          <p:cNvPr id="11" name="Google Shape;204;p44"/>
          <p:cNvSpPr/>
          <p:nvPr/>
        </p:nvSpPr>
        <p:spPr>
          <a:xfrm>
            <a:off x="656117" y="4211686"/>
            <a:ext cx="2701231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spc="50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davemattingly.net   @</a:t>
            </a:r>
            <a:r>
              <a:rPr lang="en-US" sz="1200" spc="50" dirty="0" err="1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dave_mattingly</a:t>
            </a:r>
            <a:endParaRPr lang="en-US" sz="1200" spc="50" dirty="0">
              <a:solidFill>
                <a:srgbClr val="87BB40"/>
              </a:solidFill>
              <a:latin typeface="Oswald Regular"/>
              <a:ea typeface="Oswald Regular"/>
              <a:cs typeface="Oswald Regular"/>
            </a:endParaRPr>
          </a:p>
        </p:txBody>
      </p:sp>
      <p:sp>
        <p:nvSpPr>
          <p:cNvPr id="13" name="Google Shape;420;p51"/>
          <p:cNvSpPr txBox="1"/>
          <p:nvPr/>
        </p:nvSpPr>
        <p:spPr>
          <a:xfrm>
            <a:off x="640079" y="1225858"/>
            <a:ext cx="3679231" cy="292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spcBef>
                <a:spcPts val="600"/>
              </a:spcBef>
              <a:buFontTx/>
              <a:buNone/>
              <a:defRPr/>
            </a:pPr>
            <a:r>
              <a:rPr 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social-engineer.org</a:t>
            </a:r>
          </a:p>
          <a:p>
            <a:pPr marL="228600" indent="-228600">
              <a:spcBef>
                <a:spcPts val="600"/>
              </a:spcBef>
              <a:buFontTx/>
              <a:buNone/>
              <a:defRPr/>
            </a:pPr>
            <a:r>
              <a:rPr 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cybercanon.paloaltonetworks.com</a:t>
            </a:r>
          </a:p>
          <a:p>
            <a:pPr marL="228600" indent="-228600">
              <a:spcBef>
                <a:spcPts val="600"/>
              </a:spcBef>
              <a:buFontTx/>
              <a:buNone/>
              <a:defRPr/>
            </a:pP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oseec.github.io/booklist</a:t>
            </a:r>
          </a:p>
          <a:p>
            <a:pPr marL="228600" indent="-228600">
              <a:spcBef>
                <a:spcPts val="600"/>
              </a:spcBef>
              <a:buFontTx/>
              <a:buNone/>
              <a:defRPr/>
            </a:pP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Personality </a:t>
            </a: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Plus, </a:t>
            </a:r>
            <a:r>
              <a:rPr lang="en-US" altLang="en-US" sz="2000" dirty="0" err="1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Littauer</a:t>
            </a:r>
            <a:endParaRPr lang="en-US" altLang="en-US" sz="200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  <a:p>
            <a:pPr marL="228600" indent="-228600">
              <a:spcBef>
                <a:spcPts val="600"/>
              </a:spcBef>
              <a:defRPr/>
            </a:pP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Five Love </a:t>
            </a:r>
            <a:r>
              <a:rPr lang="en-US" alt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Languages, Chapman</a:t>
            </a:r>
            <a:endParaRPr lang="en-US" altLang="en-US" sz="200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  <a:p>
            <a:pPr marL="228600" indent="-228600">
              <a:spcBef>
                <a:spcPts val="600"/>
              </a:spcBef>
              <a:tabLst>
                <a:tab pos="3427413" algn="r"/>
              </a:tabLst>
              <a:defRPr/>
            </a:pP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youtu.be/BEHl2lAuWCk	`</a:t>
            </a:r>
            <a:r>
              <a:rPr lang="en-US" sz="2000" i="1" dirty="0">
                <a:solidFill>
                  <a:schemeClr val="accent2">
                    <a:lumMod val="50000"/>
                    <a:lumOff val="50000"/>
                  </a:schemeClr>
                </a:solidFill>
                <a:latin typeface="Oswald Regular"/>
                <a:ea typeface="Oswald Regular"/>
                <a:cs typeface="Oswald Regular"/>
              </a:rPr>
              <a:t>vishing</a:t>
            </a:r>
            <a:endParaRPr lang="en-US" sz="2000" i="1" dirty="0">
              <a:solidFill>
                <a:schemeClr val="accent2">
                  <a:lumMod val="50000"/>
                  <a:lumOff val="50000"/>
                </a:schemeClr>
              </a:solidFill>
              <a:latin typeface="Oswald Regular"/>
              <a:ea typeface="Oswald Regular"/>
              <a:cs typeface="Oswald Regular"/>
            </a:endParaRPr>
          </a:p>
          <a:p>
            <a:pPr marL="228600" indent="-228600">
              <a:spcBef>
                <a:spcPts val="600"/>
              </a:spcBef>
              <a:tabLst>
                <a:tab pos="3427413" algn="r"/>
              </a:tabLst>
              <a:defRPr/>
            </a:pP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youtu.be/N4kfsxF8Tio</a:t>
            </a:r>
            <a:r>
              <a:rPr lang="en-US" alt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	</a:t>
            </a:r>
            <a:r>
              <a:rPr lang="en-US" altLang="en-US" sz="2000" i="1" dirty="0" smtClean="0">
                <a:solidFill>
                  <a:schemeClr val="accent2">
                    <a:lumMod val="50000"/>
                    <a:lumOff val="50000"/>
                  </a:schemeClr>
                </a:solidFill>
                <a:latin typeface="Oswald Regular"/>
                <a:ea typeface="Oswald Regular"/>
                <a:cs typeface="Oswald Regular"/>
              </a:rPr>
              <a:t>no tech</a:t>
            </a:r>
            <a:endParaRPr lang="en-US" sz="200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  <a:p>
            <a:pPr marL="228600" indent="-228600">
              <a:spcBef>
                <a:spcPts val="600"/>
              </a:spcBef>
              <a:defRPr/>
            </a:pPr>
            <a:endParaRPr lang="en-US" altLang="en-US" sz="2000" i="1" dirty="0">
              <a:solidFill>
                <a:schemeClr val="accent2">
                  <a:lumMod val="50000"/>
                  <a:lumOff val="50000"/>
                </a:schemeClr>
              </a:solidFill>
              <a:latin typeface="Oswald Regular"/>
              <a:ea typeface="Oswald Regular"/>
              <a:cs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3217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5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275" y="4126150"/>
            <a:ext cx="9178550" cy="10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785" y="51052"/>
            <a:ext cx="1926360" cy="7455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51"/>
          <p:cNvCxnSpPr/>
          <p:nvPr/>
        </p:nvCxnSpPr>
        <p:spPr>
          <a:xfrm>
            <a:off x="656124" y="4204418"/>
            <a:ext cx="7831800" cy="0"/>
          </a:xfrm>
          <a:prstGeom prst="straightConnector1">
            <a:avLst/>
          </a:prstGeom>
          <a:noFill/>
          <a:ln w="57150" cap="flat" cmpd="sng">
            <a:solidFill>
              <a:srgbClr val="87B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1" name="Google Shape;461;p51"/>
          <p:cNvSpPr/>
          <p:nvPr/>
        </p:nvSpPr>
        <p:spPr>
          <a:xfrm>
            <a:off x="6599596" y="92870"/>
            <a:ext cx="2465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open-security-summit.org</a:t>
            </a:r>
            <a:endParaRPr dirty="0"/>
          </a:p>
        </p:txBody>
      </p:sp>
      <p:sp>
        <p:nvSpPr>
          <p:cNvPr id="462" name="Google Shape;462;p51"/>
          <p:cNvSpPr/>
          <p:nvPr/>
        </p:nvSpPr>
        <p:spPr>
          <a:xfrm>
            <a:off x="4319311" y="4240831"/>
            <a:ext cx="4258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000" spc="5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Demo (noun): </a:t>
            </a:r>
            <a:r>
              <a:rPr lang="en-US" altLang="en-US" sz="1000" i="1" spc="5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see Demolition</a:t>
            </a:r>
            <a:endParaRPr lang="en-US" altLang="en-US" sz="1000" i="1" spc="50" dirty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</p:txBody>
      </p:sp>
      <p:sp>
        <p:nvSpPr>
          <p:cNvPr id="131" name="Google Shape;207;p44"/>
          <p:cNvSpPr txBox="1"/>
          <p:nvPr/>
        </p:nvSpPr>
        <p:spPr>
          <a:xfrm>
            <a:off x="0" y="8744"/>
            <a:ext cx="91440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DEMO/GAMES</a:t>
            </a:r>
            <a:endParaRPr lang="en-US" sz="2000" dirty="0"/>
          </a:p>
        </p:txBody>
      </p:sp>
      <p:grpSp>
        <p:nvGrpSpPr>
          <p:cNvPr id="29" name="Group 75"/>
          <p:cNvGrpSpPr>
            <a:grpSpLocks/>
          </p:cNvGrpSpPr>
          <p:nvPr/>
        </p:nvGrpSpPr>
        <p:grpSpPr bwMode="auto">
          <a:xfrm flipH="1">
            <a:off x="491191" y="419947"/>
            <a:ext cx="3044488" cy="3748060"/>
            <a:chOff x="1467" y="122"/>
            <a:chExt cx="2641" cy="3468"/>
          </a:xfrm>
        </p:grpSpPr>
        <p:sp>
          <p:nvSpPr>
            <p:cNvPr id="30" name="Freeform 53"/>
            <p:cNvSpPr>
              <a:spLocks/>
            </p:cNvSpPr>
            <p:nvPr/>
          </p:nvSpPr>
          <p:spPr bwMode="auto">
            <a:xfrm>
              <a:off x="1956" y="166"/>
              <a:ext cx="1566" cy="1636"/>
            </a:xfrm>
            <a:custGeom>
              <a:avLst/>
              <a:gdLst>
                <a:gd name="T0" fmla="*/ 180357 w 937"/>
                <a:gd name="T1" fmla="*/ 205783 h 977"/>
                <a:gd name="T2" fmla="*/ 186703 w 937"/>
                <a:gd name="T3" fmla="*/ 197611 h 977"/>
                <a:gd name="T4" fmla="*/ 197291 w 937"/>
                <a:gd name="T5" fmla="*/ 177314 h 977"/>
                <a:gd name="T6" fmla="*/ 198056 w 937"/>
                <a:gd name="T7" fmla="*/ 151133 h 977"/>
                <a:gd name="T8" fmla="*/ 176998 w 937"/>
                <a:gd name="T9" fmla="*/ 125116 h 977"/>
                <a:gd name="T10" fmla="*/ 205203 w 937"/>
                <a:gd name="T11" fmla="*/ 71415 h 977"/>
                <a:gd name="T12" fmla="*/ 213063 w 937"/>
                <a:gd name="T13" fmla="*/ 86055 h 977"/>
                <a:gd name="T14" fmla="*/ 226963 w 937"/>
                <a:gd name="T15" fmla="*/ 105406 h 977"/>
                <a:gd name="T16" fmla="*/ 243840 w 937"/>
                <a:gd name="T17" fmla="*/ 118768 h 977"/>
                <a:gd name="T18" fmla="*/ 260817 w 937"/>
                <a:gd name="T19" fmla="*/ 115304 h 977"/>
                <a:gd name="T20" fmla="*/ 266235 w 937"/>
                <a:gd name="T21" fmla="*/ 95568 h 977"/>
                <a:gd name="T22" fmla="*/ 260330 w 937"/>
                <a:gd name="T23" fmla="*/ 68858 h 977"/>
                <a:gd name="T24" fmla="*/ 246004 w 937"/>
                <a:gd name="T25" fmla="*/ 44713 h 977"/>
                <a:gd name="T26" fmla="*/ 232477 w 937"/>
                <a:gd name="T27" fmla="*/ 33929 h 977"/>
                <a:gd name="T28" fmla="*/ 221697 w 937"/>
                <a:gd name="T29" fmla="*/ 30530 h 977"/>
                <a:gd name="T30" fmla="*/ 210016 w 937"/>
                <a:gd name="T31" fmla="*/ 29319 h 977"/>
                <a:gd name="T32" fmla="*/ 198056 w 937"/>
                <a:gd name="T33" fmla="*/ 29781 h 977"/>
                <a:gd name="T34" fmla="*/ 187180 w 937"/>
                <a:gd name="T35" fmla="*/ 32188 h 977"/>
                <a:gd name="T36" fmla="*/ 177810 w 937"/>
                <a:gd name="T37" fmla="*/ 35190 h 977"/>
                <a:gd name="T38" fmla="*/ 170490 w 937"/>
                <a:gd name="T39" fmla="*/ 38840 h 977"/>
                <a:gd name="T40" fmla="*/ 166372 w 937"/>
                <a:gd name="T41" fmla="*/ 42976 h 977"/>
                <a:gd name="T42" fmla="*/ 164724 w 937"/>
                <a:gd name="T43" fmla="*/ 49869 h 977"/>
                <a:gd name="T44" fmla="*/ 160504 w 937"/>
                <a:gd name="T45" fmla="*/ 69191 h 977"/>
                <a:gd name="T46" fmla="*/ 155238 w 937"/>
                <a:gd name="T47" fmla="*/ 91189 h 977"/>
                <a:gd name="T48" fmla="*/ 151705 w 937"/>
                <a:gd name="T49" fmla="*/ 106655 h 977"/>
                <a:gd name="T50" fmla="*/ 114271 w 937"/>
                <a:gd name="T51" fmla="*/ 111097 h 977"/>
                <a:gd name="T52" fmla="*/ 112192 w 937"/>
                <a:gd name="T53" fmla="*/ 106655 h 977"/>
                <a:gd name="T54" fmla="*/ 106836 w 937"/>
                <a:gd name="T55" fmla="*/ 94099 h 977"/>
                <a:gd name="T56" fmla="*/ 98228 w 937"/>
                <a:gd name="T57" fmla="*/ 76279 h 977"/>
                <a:gd name="T58" fmla="*/ 87587 w 937"/>
                <a:gd name="T59" fmla="*/ 55996 h 977"/>
                <a:gd name="T60" fmla="*/ 74439 w 937"/>
                <a:gd name="T61" fmla="*/ 36017 h 977"/>
                <a:gd name="T62" fmla="*/ 60217 w 937"/>
                <a:gd name="T63" fmla="*/ 18232 h 977"/>
                <a:gd name="T64" fmla="*/ 44871 w 937"/>
                <a:gd name="T65" fmla="*/ 5199 h 977"/>
                <a:gd name="T66" fmla="*/ 29568 w 937"/>
                <a:gd name="T67" fmla="*/ 0 h 977"/>
                <a:gd name="T68" fmla="*/ 7148 w 937"/>
                <a:gd name="T69" fmla="*/ 4315 h 977"/>
                <a:gd name="T70" fmla="*/ 0 w 937"/>
                <a:gd name="T71" fmla="*/ 17194 h 977"/>
                <a:gd name="T72" fmla="*/ 3902 w 937"/>
                <a:gd name="T73" fmla="*/ 33628 h 977"/>
                <a:gd name="T74" fmla="*/ 14706 w 937"/>
                <a:gd name="T75" fmla="*/ 50400 h 977"/>
                <a:gd name="T76" fmla="*/ 22106 w 937"/>
                <a:gd name="T77" fmla="*/ 60137 h 977"/>
                <a:gd name="T78" fmla="*/ 31843 w 937"/>
                <a:gd name="T79" fmla="*/ 71415 h 977"/>
                <a:gd name="T80" fmla="*/ 42600 w 937"/>
                <a:gd name="T81" fmla="*/ 83506 h 977"/>
                <a:gd name="T82" fmla="*/ 53219 w 937"/>
                <a:gd name="T83" fmla="*/ 96385 h 977"/>
                <a:gd name="T84" fmla="*/ 62760 w 937"/>
                <a:gd name="T85" fmla="*/ 108349 h 977"/>
                <a:gd name="T86" fmla="*/ 71093 w 937"/>
                <a:gd name="T87" fmla="*/ 117504 h 977"/>
                <a:gd name="T88" fmla="*/ 76711 w 937"/>
                <a:gd name="T89" fmla="*/ 124296 h 977"/>
                <a:gd name="T90" fmla="*/ 78785 w 937"/>
                <a:gd name="T91" fmla="*/ 126483 h 977"/>
                <a:gd name="T92" fmla="*/ 73637 w 937"/>
                <a:gd name="T93" fmla="*/ 135016 h 977"/>
                <a:gd name="T94" fmla="*/ 66842 w 937"/>
                <a:gd name="T95" fmla="*/ 155274 h 977"/>
                <a:gd name="T96" fmla="*/ 69562 w 937"/>
                <a:gd name="T97" fmla="*/ 181107 h 977"/>
                <a:gd name="T98" fmla="*/ 93922 w 937"/>
                <a:gd name="T99" fmla="*/ 205783 h 977"/>
                <a:gd name="T100" fmla="*/ 213354 w 937"/>
                <a:gd name="T101" fmla="*/ 279279 h 97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937" h="977">
                  <a:moveTo>
                    <a:pt x="751" y="962"/>
                  </a:moveTo>
                  <a:lnTo>
                    <a:pt x="635" y="709"/>
                  </a:lnTo>
                  <a:lnTo>
                    <a:pt x="642" y="702"/>
                  </a:lnTo>
                  <a:lnTo>
                    <a:pt x="657" y="681"/>
                  </a:lnTo>
                  <a:lnTo>
                    <a:pt x="676" y="650"/>
                  </a:lnTo>
                  <a:lnTo>
                    <a:pt x="694" y="611"/>
                  </a:lnTo>
                  <a:lnTo>
                    <a:pt x="703" y="567"/>
                  </a:lnTo>
                  <a:lnTo>
                    <a:pt x="697" y="521"/>
                  </a:lnTo>
                  <a:lnTo>
                    <a:pt x="673" y="475"/>
                  </a:lnTo>
                  <a:lnTo>
                    <a:pt x="623" y="431"/>
                  </a:lnTo>
                  <a:lnTo>
                    <a:pt x="719" y="238"/>
                  </a:lnTo>
                  <a:lnTo>
                    <a:pt x="722" y="246"/>
                  </a:lnTo>
                  <a:lnTo>
                    <a:pt x="734" y="268"/>
                  </a:lnTo>
                  <a:lnTo>
                    <a:pt x="750" y="296"/>
                  </a:lnTo>
                  <a:lnTo>
                    <a:pt x="772" y="331"/>
                  </a:lnTo>
                  <a:lnTo>
                    <a:pt x="799" y="363"/>
                  </a:lnTo>
                  <a:lnTo>
                    <a:pt x="827" y="391"/>
                  </a:lnTo>
                  <a:lnTo>
                    <a:pt x="858" y="409"/>
                  </a:lnTo>
                  <a:lnTo>
                    <a:pt x="892" y="412"/>
                  </a:lnTo>
                  <a:lnTo>
                    <a:pt x="918" y="397"/>
                  </a:lnTo>
                  <a:lnTo>
                    <a:pt x="933" y="368"/>
                  </a:lnTo>
                  <a:lnTo>
                    <a:pt x="937" y="329"/>
                  </a:lnTo>
                  <a:lnTo>
                    <a:pt x="930" y="284"/>
                  </a:lnTo>
                  <a:lnTo>
                    <a:pt x="916" y="237"/>
                  </a:lnTo>
                  <a:lnTo>
                    <a:pt x="894" y="192"/>
                  </a:lnTo>
                  <a:lnTo>
                    <a:pt x="866" y="154"/>
                  </a:lnTo>
                  <a:lnTo>
                    <a:pt x="835" y="126"/>
                  </a:lnTo>
                  <a:lnTo>
                    <a:pt x="818" y="117"/>
                  </a:lnTo>
                  <a:lnTo>
                    <a:pt x="800" y="110"/>
                  </a:lnTo>
                  <a:lnTo>
                    <a:pt x="780" y="105"/>
                  </a:lnTo>
                  <a:lnTo>
                    <a:pt x="759" y="102"/>
                  </a:lnTo>
                  <a:lnTo>
                    <a:pt x="739" y="101"/>
                  </a:lnTo>
                  <a:lnTo>
                    <a:pt x="718" y="102"/>
                  </a:lnTo>
                  <a:lnTo>
                    <a:pt x="697" y="103"/>
                  </a:lnTo>
                  <a:lnTo>
                    <a:pt x="678" y="106"/>
                  </a:lnTo>
                  <a:lnTo>
                    <a:pt x="659" y="111"/>
                  </a:lnTo>
                  <a:lnTo>
                    <a:pt x="642" y="116"/>
                  </a:lnTo>
                  <a:lnTo>
                    <a:pt x="626" y="121"/>
                  </a:lnTo>
                  <a:lnTo>
                    <a:pt x="612" y="128"/>
                  </a:lnTo>
                  <a:lnTo>
                    <a:pt x="600" y="134"/>
                  </a:lnTo>
                  <a:lnTo>
                    <a:pt x="591" y="141"/>
                  </a:lnTo>
                  <a:lnTo>
                    <a:pt x="585" y="148"/>
                  </a:lnTo>
                  <a:lnTo>
                    <a:pt x="583" y="154"/>
                  </a:lnTo>
                  <a:lnTo>
                    <a:pt x="580" y="172"/>
                  </a:lnTo>
                  <a:lnTo>
                    <a:pt x="574" y="202"/>
                  </a:lnTo>
                  <a:lnTo>
                    <a:pt x="565" y="238"/>
                  </a:lnTo>
                  <a:lnTo>
                    <a:pt x="555" y="276"/>
                  </a:lnTo>
                  <a:lnTo>
                    <a:pt x="546" y="314"/>
                  </a:lnTo>
                  <a:lnTo>
                    <a:pt x="539" y="345"/>
                  </a:lnTo>
                  <a:lnTo>
                    <a:pt x="534" y="367"/>
                  </a:lnTo>
                  <a:lnTo>
                    <a:pt x="531" y="375"/>
                  </a:lnTo>
                  <a:lnTo>
                    <a:pt x="402" y="383"/>
                  </a:lnTo>
                  <a:lnTo>
                    <a:pt x="400" y="378"/>
                  </a:lnTo>
                  <a:lnTo>
                    <a:pt x="395" y="367"/>
                  </a:lnTo>
                  <a:lnTo>
                    <a:pt x="387" y="348"/>
                  </a:lnTo>
                  <a:lnTo>
                    <a:pt x="376" y="324"/>
                  </a:lnTo>
                  <a:lnTo>
                    <a:pt x="362" y="295"/>
                  </a:lnTo>
                  <a:lnTo>
                    <a:pt x="346" y="263"/>
                  </a:lnTo>
                  <a:lnTo>
                    <a:pt x="327" y="229"/>
                  </a:lnTo>
                  <a:lnTo>
                    <a:pt x="308" y="193"/>
                  </a:lnTo>
                  <a:lnTo>
                    <a:pt x="286" y="158"/>
                  </a:lnTo>
                  <a:lnTo>
                    <a:pt x="262" y="124"/>
                  </a:lnTo>
                  <a:lnTo>
                    <a:pt x="237" y="91"/>
                  </a:lnTo>
                  <a:lnTo>
                    <a:pt x="212" y="63"/>
                  </a:lnTo>
                  <a:lnTo>
                    <a:pt x="186" y="37"/>
                  </a:lnTo>
                  <a:lnTo>
                    <a:pt x="158" y="18"/>
                  </a:lnTo>
                  <a:lnTo>
                    <a:pt x="131" y="5"/>
                  </a:lnTo>
                  <a:lnTo>
                    <a:pt x="104" y="0"/>
                  </a:lnTo>
                  <a:lnTo>
                    <a:pt x="58" y="4"/>
                  </a:lnTo>
                  <a:lnTo>
                    <a:pt x="25" y="15"/>
                  </a:lnTo>
                  <a:lnTo>
                    <a:pt x="7" y="35"/>
                  </a:lnTo>
                  <a:lnTo>
                    <a:pt x="0" y="59"/>
                  </a:lnTo>
                  <a:lnTo>
                    <a:pt x="4" y="87"/>
                  </a:lnTo>
                  <a:lnTo>
                    <a:pt x="14" y="116"/>
                  </a:lnTo>
                  <a:lnTo>
                    <a:pt x="31" y="146"/>
                  </a:lnTo>
                  <a:lnTo>
                    <a:pt x="52" y="174"/>
                  </a:lnTo>
                  <a:lnTo>
                    <a:pt x="65" y="189"/>
                  </a:lnTo>
                  <a:lnTo>
                    <a:pt x="78" y="207"/>
                  </a:lnTo>
                  <a:lnTo>
                    <a:pt x="95" y="225"/>
                  </a:lnTo>
                  <a:lnTo>
                    <a:pt x="112" y="246"/>
                  </a:lnTo>
                  <a:lnTo>
                    <a:pt x="130" y="267"/>
                  </a:lnTo>
                  <a:lnTo>
                    <a:pt x="150" y="288"/>
                  </a:lnTo>
                  <a:lnTo>
                    <a:pt x="168" y="310"/>
                  </a:lnTo>
                  <a:lnTo>
                    <a:pt x="187" y="332"/>
                  </a:lnTo>
                  <a:lnTo>
                    <a:pt x="204" y="353"/>
                  </a:lnTo>
                  <a:lnTo>
                    <a:pt x="221" y="373"/>
                  </a:lnTo>
                  <a:lnTo>
                    <a:pt x="236" y="390"/>
                  </a:lnTo>
                  <a:lnTo>
                    <a:pt x="250" y="405"/>
                  </a:lnTo>
                  <a:lnTo>
                    <a:pt x="260" y="417"/>
                  </a:lnTo>
                  <a:lnTo>
                    <a:pt x="270" y="428"/>
                  </a:lnTo>
                  <a:lnTo>
                    <a:pt x="274" y="434"/>
                  </a:lnTo>
                  <a:lnTo>
                    <a:pt x="277" y="436"/>
                  </a:lnTo>
                  <a:lnTo>
                    <a:pt x="272" y="444"/>
                  </a:lnTo>
                  <a:lnTo>
                    <a:pt x="259" y="465"/>
                  </a:lnTo>
                  <a:lnTo>
                    <a:pt x="245" y="496"/>
                  </a:lnTo>
                  <a:lnTo>
                    <a:pt x="235" y="535"/>
                  </a:lnTo>
                  <a:lnTo>
                    <a:pt x="233" y="579"/>
                  </a:lnTo>
                  <a:lnTo>
                    <a:pt x="245" y="624"/>
                  </a:lnTo>
                  <a:lnTo>
                    <a:pt x="275" y="669"/>
                  </a:lnTo>
                  <a:lnTo>
                    <a:pt x="330" y="709"/>
                  </a:lnTo>
                  <a:lnTo>
                    <a:pt x="249" y="977"/>
                  </a:lnTo>
                  <a:lnTo>
                    <a:pt x="751" y="9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54"/>
            <p:cNvSpPr>
              <a:spLocks/>
            </p:cNvSpPr>
            <p:nvPr/>
          </p:nvSpPr>
          <p:spPr bwMode="auto">
            <a:xfrm>
              <a:off x="3027" y="443"/>
              <a:ext cx="134" cy="295"/>
            </a:xfrm>
            <a:custGeom>
              <a:avLst/>
              <a:gdLst>
                <a:gd name="T0" fmla="*/ 0 w 79"/>
                <a:gd name="T1" fmla="*/ 48828 h 177"/>
                <a:gd name="T2" fmla="*/ 0 w 79"/>
                <a:gd name="T3" fmla="*/ 47430 h 177"/>
                <a:gd name="T4" fmla="*/ 0 w 79"/>
                <a:gd name="T5" fmla="*/ 43880 h 177"/>
                <a:gd name="T6" fmla="*/ 343 w 79"/>
                <a:gd name="T7" fmla="*/ 38520 h 177"/>
                <a:gd name="T8" fmla="*/ 1674 w 79"/>
                <a:gd name="T9" fmla="*/ 31980 h 177"/>
                <a:gd name="T10" fmla="*/ 4313 w 79"/>
                <a:gd name="T11" fmla="*/ 24283 h 177"/>
                <a:gd name="T12" fmla="*/ 9058 w 79"/>
                <a:gd name="T13" fmla="*/ 16075 h 177"/>
                <a:gd name="T14" fmla="*/ 16360 w 79"/>
                <a:gd name="T15" fmla="*/ 7755 h 177"/>
                <a:gd name="T16" fmla="*/ 26383 w 79"/>
                <a:gd name="T17" fmla="*/ 0 h 177"/>
                <a:gd name="T18" fmla="*/ 26060 w 79"/>
                <a:gd name="T19" fmla="*/ 1675 h 177"/>
                <a:gd name="T20" fmla="*/ 24420 w 79"/>
                <a:gd name="T21" fmla="*/ 5787 h 177"/>
                <a:gd name="T22" fmla="*/ 22059 w 79"/>
                <a:gd name="T23" fmla="*/ 11897 h 177"/>
                <a:gd name="T24" fmla="*/ 19193 w 79"/>
                <a:gd name="T25" fmla="*/ 19547 h 177"/>
                <a:gd name="T26" fmla="*/ 15364 w 79"/>
                <a:gd name="T27" fmla="*/ 27258 h 177"/>
                <a:gd name="T28" fmla="*/ 10703 w 79"/>
                <a:gd name="T29" fmla="*/ 35263 h 177"/>
                <a:gd name="T30" fmla="*/ 5686 w 79"/>
                <a:gd name="T31" fmla="*/ 42695 h 177"/>
                <a:gd name="T32" fmla="*/ 0 w 79"/>
                <a:gd name="T33" fmla="*/ 48828 h 17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9" h="177">
                  <a:moveTo>
                    <a:pt x="0" y="177"/>
                  </a:moveTo>
                  <a:lnTo>
                    <a:pt x="0" y="172"/>
                  </a:lnTo>
                  <a:lnTo>
                    <a:pt x="0" y="159"/>
                  </a:lnTo>
                  <a:lnTo>
                    <a:pt x="1" y="140"/>
                  </a:lnTo>
                  <a:lnTo>
                    <a:pt x="5" y="116"/>
                  </a:lnTo>
                  <a:lnTo>
                    <a:pt x="13" y="88"/>
                  </a:lnTo>
                  <a:lnTo>
                    <a:pt x="27" y="58"/>
                  </a:lnTo>
                  <a:lnTo>
                    <a:pt x="49" y="28"/>
                  </a:lnTo>
                  <a:lnTo>
                    <a:pt x="79" y="0"/>
                  </a:lnTo>
                  <a:lnTo>
                    <a:pt x="78" y="6"/>
                  </a:lnTo>
                  <a:lnTo>
                    <a:pt x="73" y="21"/>
                  </a:lnTo>
                  <a:lnTo>
                    <a:pt x="66" y="43"/>
                  </a:lnTo>
                  <a:lnTo>
                    <a:pt x="57" y="71"/>
                  </a:lnTo>
                  <a:lnTo>
                    <a:pt x="46" y="99"/>
                  </a:lnTo>
                  <a:lnTo>
                    <a:pt x="32" y="128"/>
                  </a:lnTo>
                  <a:lnTo>
                    <a:pt x="17" y="155"/>
                  </a:lnTo>
                  <a:lnTo>
                    <a:pt x="0" y="177"/>
                  </a:lnTo>
                  <a:close/>
                </a:path>
              </a:pathLst>
            </a:custGeom>
            <a:solidFill>
              <a:srgbClr val="E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55"/>
            <p:cNvSpPr>
              <a:spLocks/>
            </p:cNvSpPr>
            <p:nvPr/>
          </p:nvSpPr>
          <p:spPr bwMode="auto">
            <a:xfrm>
              <a:off x="2130" y="206"/>
              <a:ext cx="445" cy="649"/>
            </a:xfrm>
            <a:custGeom>
              <a:avLst/>
              <a:gdLst>
                <a:gd name="T0" fmla="*/ 76393 w 266"/>
                <a:gd name="T1" fmla="*/ 114179 h 387"/>
                <a:gd name="T2" fmla="*/ 76063 w 266"/>
                <a:gd name="T3" fmla="*/ 112995 h 387"/>
                <a:gd name="T4" fmla="*/ 75031 w 266"/>
                <a:gd name="T5" fmla="*/ 110159 h 387"/>
                <a:gd name="T6" fmla="*/ 73494 w 266"/>
                <a:gd name="T7" fmla="*/ 105403 h 387"/>
                <a:gd name="T8" fmla="*/ 70919 w 266"/>
                <a:gd name="T9" fmla="*/ 99034 h 387"/>
                <a:gd name="T10" fmla="*/ 67919 w 266"/>
                <a:gd name="T11" fmla="*/ 92026 h 387"/>
                <a:gd name="T12" fmla="*/ 64359 w 266"/>
                <a:gd name="T13" fmla="*/ 83639 h 387"/>
                <a:gd name="T14" fmla="*/ 60108 w 266"/>
                <a:gd name="T15" fmla="*/ 74549 h 387"/>
                <a:gd name="T16" fmla="*/ 55418 w 266"/>
                <a:gd name="T17" fmla="*/ 65245 h 387"/>
                <a:gd name="T18" fmla="*/ 50303 w 266"/>
                <a:gd name="T19" fmla="*/ 55271 h 387"/>
                <a:gd name="T20" fmla="*/ 44413 w 266"/>
                <a:gd name="T21" fmla="*/ 45437 h 387"/>
                <a:gd name="T22" fmla="*/ 38303 w 266"/>
                <a:gd name="T23" fmla="*/ 36108 h 387"/>
                <a:gd name="T24" fmla="*/ 31239 w 266"/>
                <a:gd name="T25" fmla="*/ 26961 h 387"/>
                <a:gd name="T26" fmla="*/ 24242 w 266"/>
                <a:gd name="T27" fmla="*/ 18281 h 387"/>
                <a:gd name="T28" fmla="*/ 16316 w 266"/>
                <a:gd name="T29" fmla="*/ 11192 h 387"/>
                <a:gd name="T30" fmla="*/ 8662 w 266"/>
                <a:gd name="T31" fmla="*/ 4697 h 387"/>
                <a:gd name="T32" fmla="*/ 0 w 266"/>
                <a:gd name="T33" fmla="*/ 0 h 387"/>
                <a:gd name="T34" fmla="*/ 487 w 266"/>
                <a:gd name="T35" fmla="*/ 0 h 387"/>
                <a:gd name="T36" fmla="*/ 2899 w 266"/>
                <a:gd name="T37" fmla="*/ 490 h 387"/>
                <a:gd name="T38" fmla="*/ 6381 w 266"/>
                <a:gd name="T39" fmla="*/ 1275 h 387"/>
                <a:gd name="T40" fmla="*/ 10675 w 266"/>
                <a:gd name="T41" fmla="*/ 3061 h 387"/>
                <a:gd name="T42" fmla="*/ 15516 w 266"/>
                <a:gd name="T43" fmla="*/ 5133 h 387"/>
                <a:gd name="T44" fmla="*/ 21477 w 266"/>
                <a:gd name="T45" fmla="*/ 7877 h 387"/>
                <a:gd name="T46" fmla="*/ 27794 w 266"/>
                <a:gd name="T47" fmla="*/ 12185 h 387"/>
                <a:gd name="T48" fmla="*/ 34489 w 266"/>
                <a:gd name="T49" fmla="*/ 17082 h 387"/>
                <a:gd name="T50" fmla="*/ 41044 w 266"/>
                <a:gd name="T51" fmla="*/ 23587 h 387"/>
                <a:gd name="T52" fmla="*/ 47749 w 266"/>
                <a:gd name="T53" fmla="*/ 31476 h 387"/>
                <a:gd name="T54" fmla="*/ 54116 w 266"/>
                <a:gd name="T55" fmla="*/ 40599 h 387"/>
                <a:gd name="T56" fmla="*/ 59739 w 266"/>
                <a:gd name="T57" fmla="*/ 51474 h 387"/>
                <a:gd name="T58" fmla="*/ 65388 w 266"/>
                <a:gd name="T59" fmla="*/ 64501 h 387"/>
                <a:gd name="T60" fmla="*/ 70133 w 266"/>
                <a:gd name="T61" fmla="*/ 78742 h 387"/>
                <a:gd name="T62" fmla="*/ 73821 w 266"/>
                <a:gd name="T63" fmla="*/ 95341 h 387"/>
                <a:gd name="T64" fmla="*/ 76393 w 266"/>
                <a:gd name="T65" fmla="*/ 114179 h 3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66" h="387">
                  <a:moveTo>
                    <a:pt x="266" y="387"/>
                  </a:moveTo>
                  <a:lnTo>
                    <a:pt x="265" y="383"/>
                  </a:lnTo>
                  <a:lnTo>
                    <a:pt x="261" y="373"/>
                  </a:lnTo>
                  <a:lnTo>
                    <a:pt x="256" y="357"/>
                  </a:lnTo>
                  <a:lnTo>
                    <a:pt x="247" y="336"/>
                  </a:lnTo>
                  <a:lnTo>
                    <a:pt x="237" y="312"/>
                  </a:lnTo>
                  <a:lnTo>
                    <a:pt x="224" y="283"/>
                  </a:lnTo>
                  <a:lnTo>
                    <a:pt x="209" y="253"/>
                  </a:lnTo>
                  <a:lnTo>
                    <a:pt x="193" y="221"/>
                  </a:lnTo>
                  <a:lnTo>
                    <a:pt x="175" y="187"/>
                  </a:lnTo>
                  <a:lnTo>
                    <a:pt x="155" y="154"/>
                  </a:lnTo>
                  <a:lnTo>
                    <a:pt x="133" y="122"/>
                  </a:lnTo>
                  <a:lnTo>
                    <a:pt x="109" y="91"/>
                  </a:lnTo>
                  <a:lnTo>
                    <a:pt x="84" y="62"/>
                  </a:lnTo>
                  <a:lnTo>
                    <a:pt x="57" y="38"/>
                  </a:lnTo>
                  <a:lnTo>
                    <a:pt x="30" y="16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22" y="4"/>
                  </a:lnTo>
                  <a:lnTo>
                    <a:pt x="37" y="10"/>
                  </a:lnTo>
                  <a:lnTo>
                    <a:pt x="54" y="17"/>
                  </a:lnTo>
                  <a:lnTo>
                    <a:pt x="75" y="27"/>
                  </a:lnTo>
                  <a:lnTo>
                    <a:pt x="97" y="41"/>
                  </a:lnTo>
                  <a:lnTo>
                    <a:pt x="120" y="58"/>
                  </a:lnTo>
                  <a:lnTo>
                    <a:pt x="143" y="80"/>
                  </a:lnTo>
                  <a:lnTo>
                    <a:pt x="166" y="107"/>
                  </a:lnTo>
                  <a:lnTo>
                    <a:pt x="188" y="138"/>
                  </a:lnTo>
                  <a:lnTo>
                    <a:pt x="208" y="175"/>
                  </a:lnTo>
                  <a:lnTo>
                    <a:pt x="228" y="219"/>
                  </a:lnTo>
                  <a:lnTo>
                    <a:pt x="244" y="267"/>
                  </a:lnTo>
                  <a:lnTo>
                    <a:pt x="257" y="323"/>
                  </a:lnTo>
                  <a:lnTo>
                    <a:pt x="266" y="387"/>
                  </a:lnTo>
                  <a:close/>
                </a:path>
              </a:pathLst>
            </a:custGeom>
            <a:solidFill>
              <a:srgbClr val="D1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56"/>
            <p:cNvSpPr>
              <a:spLocks/>
            </p:cNvSpPr>
            <p:nvPr/>
          </p:nvSpPr>
          <p:spPr bwMode="auto">
            <a:xfrm>
              <a:off x="3255" y="346"/>
              <a:ext cx="267" cy="492"/>
            </a:xfrm>
            <a:custGeom>
              <a:avLst/>
              <a:gdLst>
                <a:gd name="T0" fmla="*/ 0 w 161"/>
                <a:gd name="T1" fmla="*/ 3821 h 294"/>
                <a:gd name="T2" fmla="*/ 1892 w 161"/>
                <a:gd name="T3" fmla="*/ 7209 h 294"/>
                <a:gd name="T4" fmla="*/ 6444 w 161"/>
                <a:gd name="T5" fmla="*/ 15881 h 294"/>
                <a:gd name="T6" fmla="*/ 12255 w 161"/>
                <a:gd name="T7" fmla="*/ 27391 h 294"/>
                <a:gd name="T8" fmla="*/ 17015 w 161"/>
                <a:gd name="T9" fmla="*/ 40341 h 294"/>
                <a:gd name="T10" fmla="*/ 20138 w 161"/>
                <a:gd name="T11" fmla="*/ 52711 h 294"/>
                <a:gd name="T12" fmla="*/ 19028 w 161"/>
                <a:gd name="T13" fmla="*/ 61933 h 294"/>
                <a:gd name="T14" fmla="*/ 13108 w 161"/>
                <a:gd name="T15" fmla="*/ 66688 h 294"/>
                <a:gd name="T16" fmla="*/ 0 w 161"/>
                <a:gd name="T17" fmla="*/ 64216 h 294"/>
                <a:gd name="T18" fmla="*/ 1254 w 161"/>
                <a:gd name="T19" fmla="*/ 66018 h 294"/>
                <a:gd name="T20" fmla="*/ 4766 w 161"/>
                <a:gd name="T21" fmla="*/ 70118 h 294"/>
                <a:gd name="T22" fmla="*/ 9486 w 161"/>
                <a:gd name="T23" fmla="*/ 75244 h 294"/>
                <a:gd name="T24" fmla="*/ 15453 w 161"/>
                <a:gd name="T25" fmla="*/ 80076 h 294"/>
                <a:gd name="T26" fmla="*/ 21738 w 161"/>
                <a:gd name="T27" fmla="*/ 83918 h 294"/>
                <a:gd name="T28" fmla="*/ 28660 w 161"/>
                <a:gd name="T29" fmla="*/ 84696 h 294"/>
                <a:gd name="T30" fmla="*/ 34846 w 161"/>
                <a:gd name="T31" fmla="*/ 81816 h 294"/>
                <a:gd name="T32" fmla="*/ 40126 w 161"/>
                <a:gd name="T33" fmla="*/ 73611 h 294"/>
                <a:gd name="T34" fmla="*/ 41551 w 161"/>
                <a:gd name="T35" fmla="*/ 67707 h 294"/>
                <a:gd name="T36" fmla="*/ 42062 w 161"/>
                <a:gd name="T37" fmla="*/ 61118 h 294"/>
                <a:gd name="T38" fmla="*/ 41196 w 161"/>
                <a:gd name="T39" fmla="*/ 54242 h 294"/>
                <a:gd name="T40" fmla="*/ 39188 w 161"/>
                <a:gd name="T41" fmla="*/ 47048 h 294"/>
                <a:gd name="T42" fmla="*/ 36501 w 161"/>
                <a:gd name="T43" fmla="*/ 40173 h 294"/>
                <a:gd name="T44" fmla="*/ 33176 w 161"/>
                <a:gd name="T45" fmla="*/ 33034 h 294"/>
                <a:gd name="T46" fmla="*/ 29227 w 161"/>
                <a:gd name="T47" fmla="*/ 26576 h 294"/>
                <a:gd name="T48" fmla="*/ 25055 w 161"/>
                <a:gd name="T49" fmla="*/ 20189 h 294"/>
                <a:gd name="T50" fmla="*/ 21012 w 161"/>
                <a:gd name="T51" fmla="*/ 14517 h 294"/>
                <a:gd name="T52" fmla="*/ 16307 w 161"/>
                <a:gd name="T53" fmla="*/ 9490 h 294"/>
                <a:gd name="T54" fmla="*/ 12670 w 161"/>
                <a:gd name="T55" fmla="*/ 5184 h 294"/>
                <a:gd name="T56" fmla="*/ 8630 w 161"/>
                <a:gd name="T57" fmla="*/ 2283 h 294"/>
                <a:gd name="T58" fmla="*/ 5204 w 161"/>
                <a:gd name="T59" fmla="*/ 487 h 294"/>
                <a:gd name="T60" fmla="*/ 2624 w 161"/>
                <a:gd name="T61" fmla="*/ 0 h 294"/>
                <a:gd name="T62" fmla="*/ 756 w 161"/>
                <a:gd name="T63" fmla="*/ 1210 h 294"/>
                <a:gd name="T64" fmla="*/ 0 w 161"/>
                <a:gd name="T65" fmla="*/ 3821 h 29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1" h="294">
                  <a:moveTo>
                    <a:pt x="0" y="13"/>
                  </a:moveTo>
                  <a:lnTo>
                    <a:pt x="7" y="25"/>
                  </a:lnTo>
                  <a:lnTo>
                    <a:pt x="25" y="55"/>
                  </a:lnTo>
                  <a:lnTo>
                    <a:pt x="47" y="95"/>
                  </a:lnTo>
                  <a:lnTo>
                    <a:pt x="65" y="140"/>
                  </a:lnTo>
                  <a:lnTo>
                    <a:pt x="77" y="183"/>
                  </a:lnTo>
                  <a:lnTo>
                    <a:pt x="73" y="215"/>
                  </a:lnTo>
                  <a:lnTo>
                    <a:pt x="50" y="231"/>
                  </a:lnTo>
                  <a:lnTo>
                    <a:pt x="0" y="223"/>
                  </a:lnTo>
                  <a:lnTo>
                    <a:pt x="5" y="229"/>
                  </a:lnTo>
                  <a:lnTo>
                    <a:pt x="18" y="243"/>
                  </a:lnTo>
                  <a:lnTo>
                    <a:pt x="36" y="261"/>
                  </a:lnTo>
                  <a:lnTo>
                    <a:pt x="59" y="278"/>
                  </a:lnTo>
                  <a:lnTo>
                    <a:pt x="83" y="291"/>
                  </a:lnTo>
                  <a:lnTo>
                    <a:pt x="110" y="294"/>
                  </a:lnTo>
                  <a:lnTo>
                    <a:pt x="133" y="284"/>
                  </a:lnTo>
                  <a:lnTo>
                    <a:pt x="154" y="255"/>
                  </a:lnTo>
                  <a:lnTo>
                    <a:pt x="159" y="235"/>
                  </a:lnTo>
                  <a:lnTo>
                    <a:pt x="161" y="212"/>
                  </a:lnTo>
                  <a:lnTo>
                    <a:pt x="158" y="188"/>
                  </a:lnTo>
                  <a:lnTo>
                    <a:pt x="150" y="163"/>
                  </a:lnTo>
                  <a:lnTo>
                    <a:pt x="140" y="139"/>
                  </a:lnTo>
                  <a:lnTo>
                    <a:pt x="127" y="115"/>
                  </a:lnTo>
                  <a:lnTo>
                    <a:pt x="112" y="92"/>
                  </a:lnTo>
                  <a:lnTo>
                    <a:pt x="96" y="70"/>
                  </a:lnTo>
                  <a:lnTo>
                    <a:pt x="80" y="50"/>
                  </a:lnTo>
                  <a:lnTo>
                    <a:pt x="63" y="33"/>
                  </a:lnTo>
                  <a:lnTo>
                    <a:pt x="48" y="18"/>
                  </a:lnTo>
                  <a:lnTo>
                    <a:pt x="33" y="8"/>
                  </a:lnTo>
                  <a:lnTo>
                    <a:pt x="20" y="2"/>
                  </a:lnTo>
                  <a:lnTo>
                    <a:pt x="10" y="0"/>
                  </a:lnTo>
                  <a:lnTo>
                    <a:pt x="3" y="4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D1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57"/>
            <p:cNvSpPr>
              <a:spLocks/>
            </p:cNvSpPr>
            <p:nvPr/>
          </p:nvSpPr>
          <p:spPr bwMode="auto">
            <a:xfrm>
              <a:off x="2749" y="1049"/>
              <a:ext cx="388" cy="345"/>
            </a:xfrm>
            <a:custGeom>
              <a:avLst/>
              <a:gdLst>
                <a:gd name="T0" fmla="*/ 62277 w 231"/>
                <a:gd name="T1" fmla="*/ 0 h 206"/>
                <a:gd name="T2" fmla="*/ 62277 w 231"/>
                <a:gd name="T3" fmla="*/ 487 h 206"/>
                <a:gd name="T4" fmla="*/ 61821 w 231"/>
                <a:gd name="T5" fmla="*/ 2289 h 206"/>
                <a:gd name="T6" fmla="*/ 60953 w 231"/>
                <a:gd name="T7" fmla="*/ 4875 h 206"/>
                <a:gd name="T8" fmla="*/ 59666 w 231"/>
                <a:gd name="T9" fmla="*/ 8722 h 206"/>
                <a:gd name="T10" fmla="*/ 58276 w 231"/>
                <a:gd name="T11" fmla="*/ 12860 h 206"/>
                <a:gd name="T12" fmla="*/ 56495 w 231"/>
                <a:gd name="T13" fmla="*/ 17325 h 206"/>
                <a:gd name="T14" fmla="*/ 53860 w 231"/>
                <a:gd name="T15" fmla="*/ 22397 h 206"/>
                <a:gd name="T16" fmla="*/ 50722 w 231"/>
                <a:gd name="T17" fmla="*/ 27984 h 206"/>
                <a:gd name="T18" fmla="*/ 47343 w 231"/>
                <a:gd name="T19" fmla="*/ 33192 h 206"/>
                <a:gd name="T20" fmla="*/ 42885 w 231"/>
                <a:gd name="T21" fmla="*/ 38059 h 206"/>
                <a:gd name="T22" fmla="*/ 37861 w 231"/>
                <a:gd name="T23" fmla="*/ 42718 h 206"/>
                <a:gd name="T24" fmla="*/ 32137 w 231"/>
                <a:gd name="T25" fmla="*/ 47054 h 206"/>
                <a:gd name="T26" fmla="*/ 25238 w 231"/>
                <a:gd name="T27" fmla="*/ 51182 h 206"/>
                <a:gd name="T28" fmla="*/ 18102 w 231"/>
                <a:gd name="T29" fmla="*/ 54321 h 206"/>
                <a:gd name="T30" fmla="*/ 9252 w 231"/>
                <a:gd name="T31" fmla="*/ 56076 h 206"/>
                <a:gd name="T32" fmla="*/ 0 w 231"/>
                <a:gd name="T33" fmla="*/ 57327 h 206"/>
                <a:gd name="T34" fmla="*/ 294 w 231"/>
                <a:gd name="T35" fmla="*/ 57327 h 206"/>
                <a:gd name="T36" fmla="*/ 2153 w 231"/>
                <a:gd name="T37" fmla="*/ 57620 h 206"/>
                <a:gd name="T38" fmla="*/ 4266 w 231"/>
                <a:gd name="T39" fmla="*/ 58169 h 206"/>
                <a:gd name="T40" fmla="*/ 7006 w 231"/>
                <a:gd name="T41" fmla="*/ 58694 h 206"/>
                <a:gd name="T42" fmla="*/ 10540 w 231"/>
                <a:gd name="T43" fmla="*/ 59417 h 206"/>
                <a:gd name="T44" fmla="*/ 14710 w 231"/>
                <a:gd name="T45" fmla="*/ 59459 h 206"/>
                <a:gd name="T46" fmla="*/ 19133 w 231"/>
                <a:gd name="T47" fmla="*/ 59904 h 206"/>
                <a:gd name="T48" fmla="*/ 23760 w 231"/>
                <a:gd name="T49" fmla="*/ 59904 h 206"/>
                <a:gd name="T50" fmla="*/ 29149 w 231"/>
                <a:gd name="T51" fmla="*/ 59459 h 206"/>
                <a:gd name="T52" fmla="*/ 34129 w 231"/>
                <a:gd name="T53" fmla="*/ 58985 h 206"/>
                <a:gd name="T54" fmla="*/ 38961 w 231"/>
                <a:gd name="T55" fmla="*/ 57878 h 206"/>
                <a:gd name="T56" fmla="*/ 44175 w 231"/>
                <a:gd name="T57" fmla="*/ 56076 h 206"/>
                <a:gd name="T58" fmla="*/ 48960 w 231"/>
                <a:gd name="T59" fmla="*/ 53771 h 206"/>
                <a:gd name="T60" fmla="*/ 53400 w 231"/>
                <a:gd name="T61" fmla="*/ 51182 h 206"/>
                <a:gd name="T62" fmla="*/ 57595 w 231"/>
                <a:gd name="T63" fmla="*/ 47777 h 206"/>
                <a:gd name="T64" fmla="*/ 61257 w 231"/>
                <a:gd name="T65" fmla="*/ 43467 h 206"/>
                <a:gd name="T66" fmla="*/ 66271 w 231"/>
                <a:gd name="T67" fmla="*/ 33679 h 206"/>
                <a:gd name="T68" fmla="*/ 68864 w 231"/>
                <a:gd name="T69" fmla="*/ 25507 h 206"/>
                <a:gd name="T70" fmla="*/ 69360 w 231"/>
                <a:gd name="T71" fmla="*/ 18010 h 206"/>
                <a:gd name="T72" fmla="*/ 68417 w 231"/>
                <a:gd name="T73" fmla="*/ 12008 h 206"/>
                <a:gd name="T74" fmla="*/ 66706 w 231"/>
                <a:gd name="T75" fmla="*/ 6954 h 206"/>
                <a:gd name="T76" fmla="*/ 64494 w 231"/>
                <a:gd name="T77" fmla="*/ 2911 h 206"/>
                <a:gd name="T78" fmla="*/ 62806 w 231"/>
                <a:gd name="T79" fmla="*/ 487 h 206"/>
                <a:gd name="T80" fmla="*/ 62277 w 231"/>
                <a:gd name="T81" fmla="*/ 0 h 2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1" h="206">
                  <a:moveTo>
                    <a:pt x="207" y="0"/>
                  </a:moveTo>
                  <a:lnTo>
                    <a:pt x="207" y="2"/>
                  </a:lnTo>
                  <a:lnTo>
                    <a:pt x="206" y="8"/>
                  </a:lnTo>
                  <a:lnTo>
                    <a:pt x="203" y="17"/>
                  </a:lnTo>
                  <a:lnTo>
                    <a:pt x="199" y="30"/>
                  </a:lnTo>
                  <a:lnTo>
                    <a:pt x="194" y="44"/>
                  </a:lnTo>
                  <a:lnTo>
                    <a:pt x="188" y="60"/>
                  </a:lnTo>
                  <a:lnTo>
                    <a:pt x="179" y="77"/>
                  </a:lnTo>
                  <a:lnTo>
                    <a:pt x="169" y="96"/>
                  </a:lnTo>
                  <a:lnTo>
                    <a:pt x="158" y="114"/>
                  </a:lnTo>
                  <a:lnTo>
                    <a:pt x="143" y="131"/>
                  </a:lnTo>
                  <a:lnTo>
                    <a:pt x="126" y="147"/>
                  </a:lnTo>
                  <a:lnTo>
                    <a:pt x="107" y="162"/>
                  </a:lnTo>
                  <a:lnTo>
                    <a:pt x="84" y="176"/>
                  </a:lnTo>
                  <a:lnTo>
                    <a:pt x="60" y="187"/>
                  </a:lnTo>
                  <a:lnTo>
                    <a:pt x="31" y="193"/>
                  </a:lnTo>
                  <a:lnTo>
                    <a:pt x="0" y="197"/>
                  </a:lnTo>
                  <a:lnTo>
                    <a:pt x="1" y="197"/>
                  </a:lnTo>
                  <a:lnTo>
                    <a:pt x="7" y="198"/>
                  </a:lnTo>
                  <a:lnTo>
                    <a:pt x="14" y="200"/>
                  </a:lnTo>
                  <a:lnTo>
                    <a:pt x="23" y="202"/>
                  </a:lnTo>
                  <a:lnTo>
                    <a:pt x="35" y="204"/>
                  </a:lnTo>
                  <a:lnTo>
                    <a:pt x="49" y="205"/>
                  </a:lnTo>
                  <a:lnTo>
                    <a:pt x="64" y="206"/>
                  </a:lnTo>
                  <a:lnTo>
                    <a:pt x="79" y="206"/>
                  </a:lnTo>
                  <a:lnTo>
                    <a:pt x="97" y="205"/>
                  </a:lnTo>
                  <a:lnTo>
                    <a:pt x="114" y="203"/>
                  </a:lnTo>
                  <a:lnTo>
                    <a:pt x="130" y="199"/>
                  </a:lnTo>
                  <a:lnTo>
                    <a:pt x="147" y="193"/>
                  </a:lnTo>
                  <a:lnTo>
                    <a:pt x="163" y="185"/>
                  </a:lnTo>
                  <a:lnTo>
                    <a:pt x="178" y="176"/>
                  </a:lnTo>
                  <a:lnTo>
                    <a:pt x="192" y="164"/>
                  </a:lnTo>
                  <a:lnTo>
                    <a:pt x="204" y="149"/>
                  </a:lnTo>
                  <a:lnTo>
                    <a:pt x="221" y="116"/>
                  </a:lnTo>
                  <a:lnTo>
                    <a:pt x="229" y="88"/>
                  </a:lnTo>
                  <a:lnTo>
                    <a:pt x="231" y="62"/>
                  </a:lnTo>
                  <a:lnTo>
                    <a:pt x="228" y="41"/>
                  </a:lnTo>
                  <a:lnTo>
                    <a:pt x="222" y="24"/>
                  </a:lnTo>
                  <a:lnTo>
                    <a:pt x="215" y="10"/>
                  </a:lnTo>
                  <a:lnTo>
                    <a:pt x="209" y="2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D1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58"/>
            <p:cNvSpPr>
              <a:spLocks/>
            </p:cNvSpPr>
            <p:nvPr/>
          </p:nvSpPr>
          <p:spPr bwMode="auto">
            <a:xfrm>
              <a:off x="2351" y="1049"/>
              <a:ext cx="388" cy="345"/>
            </a:xfrm>
            <a:custGeom>
              <a:avLst/>
              <a:gdLst>
                <a:gd name="T0" fmla="*/ 6636 w 233"/>
                <a:gd name="T1" fmla="*/ 0 h 206"/>
                <a:gd name="T2" fmla="*/ 6636 w 233"/>
                <a:gd name="T3" fmla="*/ 487 h 206"/>
                <a:gd name="T4" fmla="*/ 7374 w 233"/>
                <a:gd name="T5" fmla="*/ 2289 h 206"/>
                <a:gd name="T6" fmla="*/ 7850 w 233"/>
                <a:gd name="T7" fmla="*/ 4875 h 206"/>
                <a:gd name="T8" fmla="*/ 8696 w 233"/>
                <a:gd name="T9" fmla="*/ 8722 h 206"/>
                <a:gd name="T10" fmla="*/ 10160 w 233"/>
                <a:gd name="T11" fmla="*/ 12860 h 206"/>
                <a:gd name="T12" fmla="*/ 12010 w 233"/>
                <a:gd name="T13" fmla="*/ 17325 h 206"/>
                <a:gd name="T14" fmla="*/ 14243 w 233"/>
                <a:gd name="T15" fmla="*/ 22397 h 206"/>
                <a:gd name="T16" fmla="*/ 16919 w 233"/>
                <a:gd name="T17" fmla="*/ 27984 h 206"/>
                <a:gd name="T18" fmla="*/ 20447 w 233"/>
                <a:gd name="T19" fmla="*/ 33192 h 206"/>
                <a:gd name="T20" fmla="*/ 24239 w 233"/>
                <a:gd name="T21" fmla="*/ 38059 h 206"/>
                <a:gd name="T22" fmla="*/ 29045 w 233"/>
                <a:gd name="T23" fmla="*/ 42718 h 206"/>
                <a:gd name="T24" fmla="*/ 34480 w 233"/>
                <a:gd name="T25" fmla="*/ 47054 h 206"/>
                <a:gd name="T26" fmla="*/ 40364 w 233"/>
                <a:gd name="T27" fmla="*/ 51182 h 206"/>
                <a:gd name="T28" fmla="*/ 47253 w 233"/>
                <a:gd name="T29" fmla="*/ 54321 h 206"/>
                <a:gd name="T30" fmla="*/ 55186 w 233"/>
                <a:gd name="T31" fmla="*/ 56076 h 206"/>
                <a:gd name="T32" fmla="*/ 63632 w 233"/>
                <a:gd name="T33" fmla="*/ 57327 h 206"/>
                <a:gd name="T34" fmla="*/ 63307 w 233"/>
                <a:gd name="T35" fmla="*/ 57327 h 206"/>
                <a:gd name="T36" fmla="*/ 61923 w 233"/>
                <a:gd name="T37" fmla="*/ 57620 h 206"/>
                <a:gd name="T38" fmla="*/ 59842 w 233"/>
                <a:gd name="T39" fmla="*/ 58169 h 206"/>
                <a:gd name="T40" fmla="*/ 57417 w 233"/>
                <a:gd name="T41" fmla="*/ 58694 h 206"/>
                <a:gd name="T42" fmla="*/ 53760 w 233"/>
                <a:gd name="T43" fmla="*/ 59417 h 206"/>
                <a:gd name="T44" fmla="*/ 50222 w 233"/>
                <a:gd name="T45" fmla="*/ 59459 h 206"/>
                <a:gd name="T46" fmla="*/ 46062 w 233"/>
                <a:gd name="T47" fmla="*/ 59904 h 206"/>
                <a:gd name="T48" fmla="*/ 41864 w 233"/>
                <a:gd name="T49" fmla="*/ 59904 h 206"/>
                <a:gd name="T50" fmla="*/ 36992 w 233"/>
                <a:gd name="T51" fmla="*/ 59459 h 206"/>
                <a:gd name="T52" fmla="*/ 32818 w 233"/>
                <a:gd name="T53" fmla="*/ 58985 h 206"/>
                <a:gd name="T54" fmla="*/ 28174 w 233"/>
                <a:gd name="T55" fmla="*/ 57878 h 206"/>
                <a:gd name="T56" fmla="*/ 23213 w 233"/>
                <a:gd name="T57" fmla="*/ 56076 h 206"/>
                <a:gd name="T58" fmla="*/ 18937 w 233"/>
                <a:gd name="T59" fmla="*/ 53771 h 206"/>
                <a:gd name="T60" fmla="*/ 14781 w 233"/>
                <a:gd name="T61" fmla="*/ 51182 h 206"/>
                <a:gd name="T62" fmla="*/ 11051 w 233"/>
                <a:gd name="T63" fmla="*/ 47777 h 206"/>
                <a:gd name="T64" fmla="*/ 7665 w 233"/>
                <a:gd name="T65" fmla="*/ 43467 h 206"/>
                <a:gd name="T66" fmla="*/ 2764 w 233"/>
                <a:gd name="T67" fmla="*/ 33679 h 206"/>
                <a:gd name="T68" fmla="*/ 476 w 233"/>
                <a:gd name="T69" fmla="*/ 25507 h 206"/>
                <a:gd name="T70" fmla="*/ 0 w 233"/>
                <a:gd name="T71" fmla="*/ 18010 h 206"/>
                <a:gd name="T72" fmla="*/ 1179 w 233"/>
                <a:gd name="T73" fmla="*/ 12008 h 206"/>
                <a:gd name="T74" fmla="*/ 2498 w 233"/>
                <a:gd name="T75" fmla="*/ 6954 h 206"/>
                <a:gd name="T76" fmla="*/ 4428 w 233"/>
                <a:gd name="T77" fmla="*/ 2911 h 206"/>
                <a:gd name="T78" fmla="*/ 6101 w 233"/>
                <a:gd name="T79" fmla="*/ 487 h 206"/>
                <a:gd name="T80" fmla="*/ 6636 w 233"/>
                <a:gd name="T81" fmla="*/ 0 h 2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3" h="206">
                  <a:moveTo>
                    <a:pt x="24" y="0"/>
                  </a:moveTo>
                  <a:lnTo>
                    <a:pt x="24" y="2"/>
                  </a:lnTo>
                  <a:lnTo>
                    <a:pt x="27" y="8"/>
                  </a:lnTo>
                  <a:lnTo>
                    <a:pt x="29" y="17"/>
                  </a:lnTo>
                  <a:lnTo>
                    <a:pt x="32" y="30"/>
                  </a:lnTo>
                  <a:lnTo>
                    <a:pt x="37" y="44"/>
                  </a:lnTo>
                  <a:lnTo>
                    <a:pt x="44" y="60"/>
                  </a:lnTo>
                  <a:lnTo>
                    <a:pt x="52" y="77"/>
                  </a:lnTo>
                  <a:lnTo>
                    <a:pt x="62" y="96"/>
                  </a:lnTo>
                  <a:lnTo>
                    <a:pt x="75" y="114"/>
                  </a:lnTo>
                  <a:lnTo>
                    <a:pt x="89" y="131"/>
                  </a:lnTo>
                  <a:lnTo>
                    <a:pt x="106" y="147"/>
                  </a:lnTo>
                  <a:lnTo>
                    <a:pt x="126" y="162"/>
                  </a:lnTo>
                  <a:lnTo>
                    <a:pt x="148" y="176"/>
                  </a:lnTo>
                  <a:lnTo>
                    <a:pt x="173" y="187"/>
                  </a:lnTo>
                  <a:lnTo>
                    <a:pt x="202" y="193"/>
                  </a:lnTo>
                  <a:lnTo>
                    <a:pt x="233" y="197"/>
                  </a:lnTo>
                  <a:lnTo>
                    <a:pt x="232" y="197"/>
                  </a:lnTo>
                  <a:lnTo>
                    <a:pt x="227" y="198"/>
                  </a:lnTo>
                  <a:lnTo>
                    <a:pt x="219" y="200"/>
                  </a:lnTo>
                  <a:lnTo>
                    <a:pt x="210" y="202"/>
                  </a:lnTo>
                  <a:lnTo>
                    <a:pt x="197" y="204"/>
                  </a:lnTo>
                  <a:lnTo>
                    <a:pt x="184" y="205"/>
                  </a:lnTo>
                  <a:lnTo>
                    <a:pt x="169" y="206"/>
                  </a:lnTo>
                  <a:lnTo>
                    <a:pt x="153" y="206"/>
                  </a:lnTo>
                  <a:lnTo>
                    <a:pt x="136" y="205"/>
                  </a:lnTo>
                  <a:lnTo>
                    <a:pt x="120" y="203"/>
                  </a:lnTo>
                  <a:lnTo>
                    <a:pt x="103" y="199"/>
                  </a:lnTo>
                  <a:lnTo>
                    <a:pt x="85" y="193"/>
                  </a:lnTo>
                  <a:lnTo>
                    <a:pt x="69" y="185"/>
                  </a:lnTo>
                  <a:lnTo>
                    <a:pt x="54" y="176"/>
                  </a:lnTo>
                  <a:lnTo>
                    <a:pt x="40" y="164"/>
                  </a:lnTo>
                  <a:lnTo>
                    <a:pt x="28" y="149"/>
                  </a:lnTo>
                  <a:lnTo>
                    <a:pt x="10" y="116"/>
                  </a:lnTo>
                  <a:lnTo>
                    <a:pt x="2" y="88"/>
                  </a:lnTo>
                  <a:lnTo>
                    <a:pt x="0" y="62"/>
                  </a:lnTo>
                  <a:lnTo>
                    <a:pt x="4" y="41"/>
                  </a:lnTo>
                  <a:lnTo>
                    <a:pt x="9" y="24"/>
                  </a:lnTo>
                  <a:lnTo>
                    <a:pt x="16" y="10"/>
                  </a:lnTo>
                  <a:lnTo>
                    <a:pt x="22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D1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59"/>
            <p:cNvSpPr>
              <a:spLocks/>
            </p:cNvSpPr>
            <p:nvPr/>
          </p:nvSpPr>
          <p:spPr bwMode="auto">
            <a:xfrm>
              <a:off x="2561" y="1632"/>
              <a:ext cx="456" cy="204"/>
            </a:xfrm>
            <a:custGeom>
              <a:avLst/>
              <a:gdLst>
                <a:gd name="T0" fmla="*/ 77119 w 273"/>
                <a:gd name="T1" fmla="*/ 32745 h 121"/>
                <a:gd name="T2" fmla="*/ 76725 w 273"/>
                <a:gd name="T3" fmla="*/ 31600 h 121"/>
                <a:gd name="T4" fmla="*/ 75389 w 273"/>
                <a:gd name="T5" fmla="*/ 29231 h 121"/>
                <a:gd name="T6" fmla="*/ 73379 w 273"/>
                <a:gd name="T7" fmla="*/ 25675 h 121"/>
                <a:gd name="T8" fmla="*/ 71577 w 273"/>
                <a:gd name="T9" fmla="*/ 21329 h 121"/>
                <a:gd name="T10" fmla="*/ 68883 w 273"/>
                <a:gd name="T11" fmla="*/ 16305 h 121"/>
                <a:gd name="T12" fmla="*/ 66608 w 273"/>
                <a:gd name="T13" fmla="*/ 11520 h 121"/>
                <a:gd name="T14" fmla="*/ 64343 w 273"/>
                <a:gd name="T15" fmla="*/ 6833 h 121"/>
                <a:gd name="T16" fmla="*/ 62360 w 273"/>
                <a:gd name="T17" fmla="*/ 2755 h 121"/>
                <a:gd name="T18" fmla="*/ 60718 w 273"/>
                <a:gd name="T19" fmla="*/ 502 h 121"/>
                <a:gd name="T20" fmla="*/ 59489 w 273"/>
                <a:gd name="T21" fmla="*/ 0 h 121"/>
                <a:gd name="T22" fmla="*/ 58482 w 273"/>
                <a:gd name="T23" fmla="*/ 846 h 121"/>
                <a:gd name="T24" fmla="*/ 56771 w 273"/>
                <a:gd name="T25" fmla="*/ 2755 h 121"/>
                <a:gd name="T26" fmla="*/ 55243 w 273"/>
                <a:gd name="T27" fmla="*/ 5420 h 121"/>
                <a:gd name="T28" fmla="*/ 53033 w 273"/>
                <a:gd name="T29" fmla="*/ 7831 h 121"/>
                <a:gd name="T30" fmla="*/ 50162 w 273"/>
                <a:gd name="T31" fmla="*/ 10906 h 121"/>
                <a:gd name="T32" fmla="*/ 46649 w 273"/>
                <a:gd name="T33" fmla="*/ 12766 h 121"/>
                <a:gd name="T34" fmla="*/ 41825 w 273"/>
                <a:gd name="T35" fmla="*/ 14558 h 121"/>
                <a:gd name="T36" fmla="*/ 37576 w 273"/>
                <a:gd name="T37" fmla="*/ 14631 h 121"/>
                <a:gd name="T38" fmla="*/ 33014 w 273"/>
                <a:gd name="T39" fmla="*/ 14558 h 121"/>
                <a:gd name="T40" fmla="*/ 28731 w 273"/>
                <a:gd name="T41" fmla="*/ 13322 h 121"/>
                <a:gd name="T42" fmla="*/ 24477 w 273"/>
                <a:gd name="T43" fmla="*/ 11896 h 121"/>
                <a:gd name="T44" fmla="*/ 21439 w 273"/>
                <a:gd name="T45" fmla="*/ 9436 h 121"/>
                <a:gd name="T46" fmla="*/ 18893 w 273"/>
                <a:gd name="T47" fmla="*/ 6469 h 121"/>
                <a:gd name="T48" fmla="*/ 16899 w 273"/>
                <a:gd name="T49" fmla="*/ 2755 h 121"/>
                <a:gd name="T50" fmla="*/ 15203 w 273"/>
                <a:gd name="T51" fmla="*/ 502 h 121"/>
                <a:gd name="T52" fmla="*/ 12666 w 273"/>
                <a:gd name="T53" fmla="*/ 846 h 121"/>
                <a:gd name="T54" fmla="*/ 9648 w 273"/>
                <a:gd name="T55" fmla="*/ 4053 h 121"/>
                <a:gd name="T56" fmla="*/ 6772 w 273"/>
                <a:gd name="T57" fmla="*/ 8175 h 121"/>
                <a:gd name="T58" fmla="*/ 3797 w 273"/>
                <a:gd name="T59" fmla="*/ 13783 h 121"/>
                <a:gd name="T60" fmla="*/ 1710 w 273"/>
                <a:gd name="T61" fmla="*/ 19716 h 121"/>
                <a:gd name="T62" fmla="*/ 291 w 273"/>
                <a:gd name="T63" fmla="*/ 25974 h 121"/>
                <a:gd name="T64" fmla="*/ 0 w 273"/>
                <a:gd name="T65" fmla="*/ 31332 h 121"/>
                <a:gd name="T66" fmla="*/ 812 w 273"/>
                <a:gd name="T67" fmla="*/ 33378 h 121"/>
                <a:gd name="T68" fmla="*/ 3783 w 273"/>
                <a:gd name="T69" fmla="*/ 35429 h 121"/>
                <a:gd name="T70" fmla="*/ 7258 w 273"/>
                <a:gd name="T71" fmla="*/ 36560 h 121"/>
                <a:gd name="T72" fmla="*/ 12377 w 273"/>
                <a:gd name="T73" fmla="*/ 37529 h 121"/>
                <a:gd name="T74" fmla="*/ 18081 w 273"/>
                <a:gd name="T75" fmla="*/ 37866 h 121"/>
                <a:gd name="T76" fmla="*/ 24477 w 273"/>
                <a:gd name="T77" fmla="*/ 37866 h 121"/>
                <a:gd name="T78" fmla="*/ 31982 w 273"/>
                <a:gd name="T79" fmla="*/ 37866 h 121"/>
                <a:gd name="T80" fmla="*/ 39066 w 273"/>
                <a:gd name="T81" fmla="*/ 37529 h 121"/>
                <a:gd name="T82" fmla="*/ 45934 w 273"/>
                <a:gd name="T83" fmla="*/ 36560 h 121"/>
                <a:gd name="T84" fmla="*/ 53033 w 273"/>
                <a:gd name="T85" fmla="*/ 35960 h 121"/>
                <a:gd name="T86" fmla="*/ 59489 w 273"/>
                <a:gd name="T87" fmla="*/ 35429 h 121"/>
                <a:gd name="T88" fmla="*/ 64899 w 273"/>
                <a:gd name="T89" fmla="*/ 34651 h 121"/>
                <a:gd name="T90" fmla="*/ 70044 w 273"/>
                <a:gd name="T91" fmla="*/ 33813 h 121"/>
                <a:gd name="T92" fmla="*/ 73670 w 273"/>
                <a:gd name="T93" fmla="*/ 33240 h 121"/>
                <a:gd name="T94" fmla="*/ 75918 w 273"/>
                <a:gd name="T95" fmla="*/ 32745 h 121"/>
                <a:gd name="T96" fmla="*/ 77119 w 273"/>
                <a:gd name="T97" fmla="*/ 32745 h 12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73" h="121">
                  <a:moveTo>
                    <a:pt x="273" y="105"/>
                  </a:moveTo>
                  <a:lnTo>
                    <a:pt x="272" y="101"/>
                  </a:lnTo>
                  <a:lnTo>
                    <a:pt x="267" y="94"/>
                  </a:lnTo>
                  <a:lnTo>
                    <a:pt x="260" y="82"/>
                  </a:lnTo>
                  <a:lnTo>
                    <a:pt x="253" y="68"/>
                  </a:lnTo>
                  <a:lnTo>
                    <a:pt x="244" y="52"/>
                  </a:lnTo>
                  <a:lnTo>
                    <a:pt x="236" y="37"/>
                  </a:lnTo>
                  <a:lnTo>
                    <a:pt x="228" y="22"/>
                  </a:lnTo>
                  <a:lnTo>
                    <a:pt x="221" y="9"/>
                  </a:lnTo>
                  <a:lnTo>
                    <a:pt x="215" y="2"/>
                  </a:lnTo>
                  <a:lnTo>
                    <a:pt x="211" y="0"/>
                  </a:lnTo>
                  <a:lnTo>
                    <a:pt x="207" y="3"/>
                  </a:lnTo>
                  <a:lnTo>
                    <a:pt x="201" y="9"/>
                  </a:lnTo>
                  <a:lnTo>
                    <a:pt x="196" y="17"/>
                  </a:lnTo>
                  <a:lnTo>
                    <a:pt x="188" y="25"/>
                  </a:lnTo>
                  <a:lnTo>
                    <a:pt x="178" y="35"/>
                  </a:lnTo>
                  <a:lnTo>
                    <a:pt x="165" y="41"/>
                  </a:lnTo>
                  <a:lnTo>
                    <a:pt x="148" y="46"/>
                  </a:lnTo>
                  <a:lnTo>
                    <a:pt x="133" y="47"/>
                  </a:lnTo>
                  <a:lnTo>
                    <a:pt x="117" y="46"/>
                  </a:lnTo>
                  <a:lnTo>
                    <a:pt x="102" y="43"/>
                  </a:lnTo>
                  <a:lnTo>
                    <a:pt x="87" y="38"/>
                  </a:lnTo>
                  <a:lnTo>
                    <a:pt x="76" y="30"/>
                  </a:lnTo>
                  <a:lnTo>
                    <a:pt x="67" y="21"/>
                  </a:lnTo>
                  <a:lnTo>
                    <a:pt x="60" y="9"/>
                  </a:lnTo>
                  <a:lnTo>
                    <a:pt x="54" y="2"/>
                  </a:lnTo>
                  <a:lnTo>
                    <a:pt x="45" y="3"/>
                  </a:lnTo>
                  <a:lnTo>
                    <a:pt x="34" y="13"/>
                  </a:lnTo>
                  <a:lnTo>
                    <a:pt x="24" y="26"/>
                  </a:lnTo>
                  <a:lnTo>
                    <a:pt x="14" y="44"/>
                  </a:lnTo>
                  <a:lnTo>
                    <a:pt x="6" y="63"/>
                  </a:lnTo>
                  <a:lnTo>
                    <a:pt x="1" y="83"/>
                  </a:lnTo>
                  <a:lnTo>
                    <a:pt x="0" y="100"/>
                  </a:lnTo>
                  <a:lnTo>
                    <a:pt x="3" y="107"/>
                  </a:lnTo>
                  <a:lnTo>
                    <a:pt x="13" y="113"/>
                  </a:lnTo>
                  <a:lnTo>
                    <a:pt x="26" y="117"/>
                  </a:lnTo>
                  <a:lnTo>
                    <a:pt x="44" y="120"/>
                  </a:lnTo>
                  <a:lnTo>
                    <a:pt x="64" y="121"/>
                  </a:lnTo>
                  <a:lnTo>
                    <a:pt x="87" y="121"/>
                  </a:lnTo>
                  <a:lnTo>
                    <a:pt x="113" y="121"/>
                  </a:lnTo>
                  <a:lnTo>
                    <a:pt x="138" y="120"/>
                  </a:lnTo>
                  <a:lnTo>
                    <a:pt x="163" y="117"/>
                  </a:lnTo>
                  <a:lnTo>
                    <a:pt x="188" y="115"/>
                  </a:lnTo>
                  <a:lnTo>
                    <a:pt x="211" y="113"/>
                  </a:lnTo>
                  <a:lnTo>
                    <a:pt x="230" y="111"/>
                  </a:lnTo>
                  <a:lnTo>
                    <a:pt x="248" y="108"/>
                  </a:lnTo>
                  <a:lnTo>
                    <a:pt x="261" y="106"/>
                  </a:lnTo>
                  <a:lnTo>
                    <a:pt x="269" y="105"/>
                  </a:lnTo>
                  <a:lnTo>
                    <a:pt x="273" y="105"/>
                  </a:lnTo>
                  <a:close/>
                </a:path>
              </a:pathLst>
            </a:custGeom>
            <a:solidFill>
              <a:srgbClr val="D1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60"/>
            <p:cNvSpPr>
              <a:spLocks/>
            </p:cNvSpPr>
            <p:nvPr/>
          </p:nvSpPr>
          <p:spPr bwMode="auto">
            <a:xfrm>
              <a:off x="1540" y="1675"/>
              <a:ext cx="2505" cy="1845"/>
            </a:xfrm>
            <a:custGeom>
              <a:avLst/>
              <a:gdLst>
                <a:gd name="T0" fmla="*/ 22880 w 1496"/>
                <a:gd name="T1" fmla="*/ 8934 h 1103"/>
                <a:gd name="T2" fmla="*/ 17297 w 1496"/>
                <a:gd name="T3" fmla="*/ 8390 h 1103"/>
                <a:gd name="T4" fmla="*/ 9521 w 1496"/>
                <a:gd name="T5" fmla="*/ 8934 h 1103"/>
                <a:gd name="T6" fmla="*/ 2286 w 1496"/>
                <a:gd name="T7" fmla="*/ 13221 h 1103"/>
                <a:gd name="T8" fmla="*/ 0 w 1496"/>
                <a:gd name="T9" fmla="*/ 19564 h 1103"/>
                <a:gd name="T10" fmla="*/ 1211 w 1496"/>
                <a:gd name="T11" fmla="*/ 23903 h 1103"/>
                <a:gd name="T12" fmla="*/ 4648 w 1496"/>
                <a:gd name="T13" fmla="*/ 27605 h 1103"/>
                <a:gd name="T14" fmla="*/ 11070 w 1496"/>
                <a:gd name="T15" fmla="*/ 31166 h 1103"/>
                <a:gd name="T16" fmla="*/ 21006 w 1496"/>
                <a:gd name="T17" fmla="*/ 34438 h 1103"/>
                <a:gd name="T18" fmla="*/ 34353 w 1496"/>
                <a:gd name="T19" fmla="*/ 37904 h 1103"/>
                <a:gd name="T20" fmla="*/ 51666 w 1496"/>
                <a:gd name="T21" fmla="*/ 40998 h 1103"/>
                <a:gd name="T22" fmla="*/ 73499 w 1496"/>
                <a:gd name="T23" fmla="*/ 44382 h 1103"/>
                <a:gd name="T24" fmla="*/ 80893 w 1496"/>
                <a:gd name="T25" fmla="*/ 281710 h 1103"/>
                <a:gd name="T26" fmla="*/ 83010 w 1496"/>
                <a:gd name="T27" fmla="*/ 283151 h 1103"/>
                <a:gd name="T28" fmla="*/ 89425 w 1496"/>
                <a:gd name="T29" fmla="*/ 287082 h 1103"/>
                <a:gd name="T30" fmla="*/ 100161 w 1496"/>
                <a:gd name="T31" fmla="*/ 292898 h 1103"/>
                <a:gd name="T32" fmla="*/ 114332 w 1496"/>
                <a:gd name="T33" fmla="*/ 299270 h 1103"/>
                <a:gd name="T34" fmla="*/ 133308 w 1496"/>
                <a:gd name="T35" fmla="*/ 305678 h 1103"/>
                <a:gd name="T36" fmla="*/ 155754 w 1496"/>
                <a:gd name="T37" fmla="*/ 310928 h 1103"/>
                <a:gd name="T38" fmla="*/ 182448 w 1496"/>
                <a:gd name="T39" fmla="*/ 315023 h 1103"/>
                <a:gd name="T40" fmla="*/ 212977 w 1496"/>
                <a:gd name="T41" fmla="*/ 316385 h 1103"/>
                <a:gd name="T42" fmla="*/ 229656 w 1496"/>
                <a:gd name="T43" fmla="*/ 315851 h 1103"/>
                <a:gd name="T44" fmla="*/ 246409 w 1496"/>
                <a:gd name="T45" fmla="*/ 314647 h 1103"/>
                <a:gd name="T46" fmla="*/ 264643 w 1496"/>
                <a:gd name="T47" fmla="*/ 312043 h 1103"/>
                <a:gd name="T48" fmla="*/ 283415 w 1496"/>
                <a:gd name="T49" fmla="*/ 308697 h 1103"/>
                <a:gd name="T50" fmla="*/ 303217 w 1496"/>
                <a:gd name="T51" fmla="*/ 303654 h 1103"/>
                <a:gd name="T52" fmla="*/ 324026 w 1496"/>
                <a:gd name="T53" fmla="*/ 297714 h 1103"/>
                <a:gd name="T54" fmla="*/ 345842 w 1496"/>
                <a:gd name="T55" fmla="*/ 290513 h 1103"/>
                <a:gd name="T56" fmla="*/ 368193 w 1496"/>
                <a:gd name="T57" fmla="*/ 281710 h 1103"/>
                <a:gd name="T58" fmla="*/ 343545 w 1496"/>
                <a:gd name="T59" fmla="*/ 41289 h 1103"/>
                <a:gd name="T60" fmla="*/ 349851 w 1496"/>
                <a:gd name="T61" fmla="*/ 40802 h 1103"/>
                <a:gd name="T62" fmla="*/ 361008 w 1496"/>
                <a:gd name="T63" fmla="*/ 39267 h 1103"/>
                <a:gd name="T64" fmla="*/ 374852 w 1496"/>
                <a:gd name="T65" fmla="*/ 37904 h 1103"/>
                <a:gd name="T66" fmla="*/ 390242 w 1496"/>
                <a:gd name="T67" fmla="*/ 35461 h 1103"/>
                <a:gd name="T68" fmla="*/ 405378 w 1496"/>
                <a:gd name="T69" fmla="*/ 32425 h 1103"/>
                <a:gd name="T70" fmla="*/ 418097 w 1496"/>
                <a:gd name="T71" fmla="*/ 29527 h 1103"/>
                <a:gd name="T72" fmla="*/ 426746 w 1496"/>
                <a:gd name="T73" fmla="*/ 25929 h 1103"/>
                <a:gd name="T74" fmla="*/ 431878 w 1496"/>
                <a:gd name="T75" fmla="*/ 19666 h 1103"/>
                <a:gd name="T76" fmla="*/ 434073 w 1496"/>
                <a:gd name="T77" fmla="*/ 11757 h 1103"/>
                <a:gd name="T78" fmla="*/ 431942 w 1496"/>
                <a:gd name="T79" fmla="*/ 4297 h 1103"/>
                <a:gd name="T80" fmla="*/ 425535 w 1496"/>
                <a:gd name="T81" fmla="*/ 291 h 1103"/>
                <a:gd name="T82" fmla="*/ 418742 w 1496"/>
                <a:gd name="T83" fmla="*/ 291 h 1103"/>
                <a:gd name="T84" fmla="*/ 410865 w 1496"/>
                <a:gd name="T85" fmla="*/ 1209 h 1103"/>
                <a:gd name="T86" fmla="*/ 398772 w 1496"/>
                <a:gd name="T87" fmla="*/ 2280 h 1103"/>
                <a:gd name="T88" fmla="*/ 382476 w 1496"/>
                <a:gd name="T89" fmla="*/ 4297 h 1103"/>
                <a:gd name="T90" fmla="*/ 362706 w 1496"/>
                <a:gd name="T91" fmla="*/ 6380 h 1103"/>
                <a:gd name="T92" fmla="*/ 339853 w 1496"/>
                <a:gd name="T93" fmla="*/ 8390 h 1103"/>
                <a:gd name="T94" fmla="*/ 313940 w 1496"/>
                <a:gd name="T95" fmla="*/ 10672 h 1103"/>
                <a:gd name="T96" fmla="*/ 286456 w 1496"/>
                <a:gd name="T97" fmla="*/ 12674 h 1103"/>
                <a:gd name="T98" fmla="*/ 256865 w 1496"/>
                <a:gd name="T99" fmla="*/ 14583 h 1103"/>
                <a:gd name="T100" fmla="*/ 225798 w 1496"/>
                <a:gd name="T101" fmla="*/ 16292 h 1103"/>
                <a:gd name="T102" fmla="*/ 194059 w 1496"/>
                <a:gd name="T103" fmla="*/ 17107 h 1103"/>
                <a:gd name="T104" fmla="*/ 161862 w 1496"/>
                <a:gd name="T105" fmla="*/ 17523 h 1103"/>
                <a:gd name="T106" fmla="*/ 129649 w 1496"/>
                <a:gd name="T107" fmla="*/ 17107 h 1103"/>
                <a:gd name="T108" fmla="*/ 98072 w 1496"/>
                <a:gd name="T109" fmla="*/ 16292 h 1103"/>
                <a:gd name="T110" fmla="*/ 67255 w 1496"/>
                <a:gd name="T111" fmla="*/ 14486 h 1103"/>
                <a:gd name="T112" fmla="*/ 38020 w 1496"/>
                <a:gd name="T113" fmla="*/ 10943 h 110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496" h="1103">
                  <a:moveTo>
                    <a:pt x="82" y="31"/>
                  </a:moveTo>
                  <a:lnTo>
                    <a:pt x="79" y="31"/>
                  </a:lnTo>
                  <a:lnTo>
                    <a:pt x="72" y="30"/>
                  </a:lnTo>
                  <a:lnTo>
                    <a:pt x="60" y="29"/>
                  </a:lnTo>
                  <a:lnTo>
                    <a:pt x="46" y="29"/>
                  </a:lnTo>
                  <a:lnTo>
                    <a:pt x="33" y="31"/>
                  </a:lnTo>
                  <a:lnTo>
                    <a:pt x="20" y="37"/>
                  </a:lnTo>
                  <a:lnTo>
                    <a:pt x="8" y="46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1" y="75"/>
                  </a:lnTo>
                  <a:lnTo>
                    <a:pt x="4" y="83"/>
                  </a:lnTo>
                  <a:lnTo>
                    <a:pt x="8" y="90"/>
                  </a:lnTo>
                  <a:lnTo>
                    <a:pt x="16" y="96"/>
                  </a:lnTo>
                  <a:lnTo>
                    <a:pt x="26" y="103"/>
                  </a:lnTo>
                  <a:lnTo>
                    <a:pt x="38" y="109"/>
                  </a:lnTo>
                  <a:lnTo>
                    <a:pt x="53" y="114"/>
                  </a:lnTo>
                  <a:lnTo>
                    <a:pt x="72" y="120"/>
                  </a:lnTo>
                  <a:lnTo>
                    <a:pt x="94" y="126"/>
                  </a:lnTo>
                  <a:lnTo>
                    <a:pt x="118" y="132"/>
                  </a:lnTo>
                  <a:lnTo>
                    <a:pt x="147" y="137"/>
                  </a:lnTo>
                  <a:lnTo>
                    <a:pt x="178" y="143"/>
                  </a:lnTo>
                  <a:lnTo>
                    <a:pt x="213" y="149"/>
                  </a:lnTo>
                  <a:lnTo>
                    <a:pt x="253" y="155"/>
                  </a:lnTo>
                  <a:lnTo>
                    <a:pt x="295" y="160"/>
                  </a:lnTo>
                  <a:lnTo>
                    <a:pt x="279" y="982"/>
                  </a:lnTo>
                  <a:lnTo>
                    <a:pt x="281" y="983"/>
                  </a:lnTo>
                  <a:lnTo>
                    <a:pt x="286" y="987"/>
                  </a:lnTo>
                  <a:lnTo>
                    <a:pt x="295" y="993"/>
                  </a:lnTo>
                  <a:lnTo>
                    <a:pt x="308" y="1001"/>
                  </a:lnTo>
                  <a:lnTo>
                    <a:pt x="324" y="1010"/>
                  </a:lnTo>
                  <a:lnTo>
                    <a:pt x="345" y="1021"/>
                  </a:lnTo>
                  <a:lnTo>
                    <a:pt x="368" y="1031"/>
                  </a:lnTo>
                  <a:lnTo>
                    <a:pt x="394" y="1043"/>
                  </a:lnTo>
                  <a:lnTo>
                    <a:pt x="425" y="1054"/>
                  </a:lnTo>
                  <a:lnTo>
                    <a:pt x="459" y="1066"/>
                  </a:lnTo>
                  <a:lnTo>
                    <a:pt x="497" y="1076"/>
                  </a:lnTo>
                  <a:lnTo>
                    <a:pt x="537" y="1084"/>
                  </a:lnTo>
                  <a:lnTo>
                    <a:pt x="581" y="1092"/>
                  </a:lnTo>
                  <a:lnTo>
                    <a:pt x="629" y="1098"/>
                  </a:lnTo>
                  <a:lnTo>
                    <a:pt x="680" y="1101"/>
                  </a:lnTo>
                  <a:lnTo>
                    <a:pt x="734" y="1103"/>
                  </a:lnTo>
                  <a:lnTo>
                    <a:pt x="762" y="1103"/>
                  </a:lnTo>
                  <a:lnTo>
                    <a:pt x="791" y="1101"/>
                  </a:lnTo>
                  <a:lnTo>
                    <a:pt x="820" y="1099"/>
                  </a:lnTo>
                  <a:lnTo>
                    <a:pt x="849" y="1097"/>
                  </a:lnTo>
                  <a:lnTo>
                    <a:pt x="881" y="1092"/>
                  </a:lnTo>
                  <a:lnTo>
                    <a:pt x="912" y="1088"/>
                  </a:lnTo>
                  <a:lnTo>
                    <a:pt x="944" y="1082"/>
                  </a:lnTo>
                  <a:lnTo>
                    <a:pt x="977" y="1076"/>
                  </a:lnTo>
                  <a:lnTo>
                    <a:pt x="1011" y="1068"/>
                  </a:lnTo>
                  <a:lnTo>
                    <a:pt x="1045" y="1059"/>
                  </a:lnTo>
                  <a:lnTo>
                    <a:pt x="1081" y="1050"/>
                  </a:lnTo>
                  <a:lnTo>
                    <a:pt x="1117" y="1038"/>
                  </a:lnTo>
                  <a:lnTo>
                    <a:pt x="1154" y="1027"/>
                  </a:lnTo>
                  <a:lnTo>
                    <a:pt x="1192" y="1013"/>
                  </a:lnTo>
                  <a:lnTo>
                    <a:pt x="1230" y="998"/>
                  </a:lnTo>
                  <a:lnTo>
                    <a:pt x="1269" y="982"/>
                  </a:lnTo>
                  <a:lnTo>
                    <a:pt x="1180" y="144"/>
                  </a:lnTo>
                  <a:lnTo>
                    <a:pt x="1184" y="144"/>
                  </a:lnTo>
                  <a:lnTo>
                    <a:pt x="1192" y="143"/>
                  </a:lnTo>
                  <a:lnTo>
                    <a:pt x="1206" y="142"/>
                  </a:lnTo>
                  <a:lnTo>
                    <a:pt x="1223" y="140"/>
                  </a:lnTo>
                  <a:lnTo>
                    <a:pt x="1244" y="137"/>
                  </a:lnTo>
                  <a:lnTo>
                    <a:pt x="1267" y="135"/>
                  </a:lnTo>
                  <a:lnTo>
                    <a:pt x="1292" y="132"/>
                  </a:lnTo>
                  <a:lnTo>
                    <a:pt x="1318" y="127"/>
                  </a:lnTo>
                  <a:lnTo>
                    <a:pt x="1345" y="124"/>
                  </a:lnTo>
                  <a:lnTo>
                    <a:pt x="1371" y="119"/>
                  </a:lnTo>
                  <a:lnTo>
                    <a:pt x="1397" y="113"/>
                  </a:lnTo>
                  <a:lnTo>
                    <a:pt x="1420" y="109"/>
                  </a:lnTo>
                  <a:lnTo>
                    <a:pt x="1441" y="103"/>
                  </a:lnTo>
                  <a:lnTo>
                    <a:pt x="1458" y="96"/>
                  </a:lnTo>
                  <a:lnTo>
                    <a:pt x="1471" y="90"/>
                  </a:lnTo>
                  <a:lnTo>
                    <a:pt x="1479" y="83"/>
                  </a:lnTo>
                  <a:lnTo>
                    <a:pt x="1488" y="69"/>
                  </a:lnTo>
                  <a:lnTo>
                    <a:pt x="1494" y="54"/>
                  </a:lnTo>
                  <a:lnTo>
                    <a:pt x="1496" y="41"/>
                  </a:lnTo>
                  <a:lnTo>
                    <a:pt x="1495" y="27"/>
                  </a:lnTo>
                  <a:lnTo>
                    <a:pt x="1489" y="15"/>
                  </a:lnTo>
                  <a:lnTo>
                    <a:pt x="1481" y="7"/>
                  </a:lnTo>
                  <a:lnTo>
                    <a:pt x="1467" y="1"/>
                  </a:lnTo>
                  <a:lnTo>
                    <a:pt x="1450" y="0"/>
                  </a:lnTo>
                  <a:lnTo>
                    <a:pt x="1443" y="1"/>
                  </a:lnTo>
                  <a:lnTo>
                    <a:pt x="1431" y="3"/>
                  </a:lnTo>
                  <a:lnTo>
                    <a:pt x="1416" y="4"/>
                  </a:lnTo>
                  <a:lnTo>
                    <a:pt x="1397" y="6"/>
                  </a:lnTo>
                  <a:lnTo>
                    <a:pt x="1374" y="8"/>
                  </a:lnTo>
                  <a:lnTo>
                    <a:pt x="1347" y="12"/>
                  </a:lnTo>
                  <a:lnTo>
                    <a:pt x="1318" y="15"/>
                  </a:lnTo>
                  <a:lnTo>
                    <a:pt x="1285" y="19"/>
                  </a:lnTo>
                  <a:lnTo>
                    <a:pt x="1250" y="22"/>
                  </a:lnTo>
                  <a:lnTo>
                    <a:pt x="1211" y="26"/>
                  </a:lnTo>
                  <a:lnTo>
                    <a:pt x="1171" y="29"/>
                  </a:lnTo>
                  <a:lnTo>
                    <a:pt x="1128" y="34"/>
                  </a:lnTo>
                  <a:lnTo>
                    <a:pt x="1082" y="37"/>
                  </a:lnTo>
                  <a:lnTo>
                    <a:pt x="1036" y="41"/>
                  </a:lnTo>
                  <a:lnTo>
                    <a:pt x="987" y="44"/>
                  </a:lnTo>
                  <a:lnTo>
                    <a:pt x="937" y="48"/>
                  </a:lnTo>
                  <a:lnTo>
                    <a:pt x="885" y="51"/>
                  </a:lnTo>
                  <a:lnTo>
                    <a:pt x="832" y="53"/>
                  </a:lnTo>
                  <a:lnTo>
                    <a:pt x="778" y="57"/>
                  </a:lnTo>
                  <a:lnTo>
                    <a:pt x="724" y="58"/>
                  </a:lnTo>
                  <a:lnTo>
                    <a:pt x="669" y="60"/>
                  </a:lnTo>
                  <a:lnTo>
                    <a:pt x="613" y="61"/>
                  </a:lnTo>
                  <a:lnTo>
                    <a:pt x="558" y="61"/>
                  </a:lnTo>
                  <a:lnTo>
                    <a:pt x="503" y="61"/>
                  </a:lnTo>
                  <a:lnTo>
                    <a:pt x="447" y="60"/>
                  </a:lnTo>
                  <a:lnTo>
                    <a:pt x="392" y="59"/>
                  </a:lnTo>
                  <a:lnTo>
                    <a:pt x="338" y="57"/>
                  </a:lnTo>
                  <a:lnTo>
                    <a:pt x="284" y="53"/>
                  </a:lnTo>
                  <a:lnTo>
                    <a:pt x="232" y="50"/>
                  </a:lnTo>
                  <a:lnTo>
                    <a:pt x="180" y="44"/>
                  </a:lnTo>
                  <a:lnTo>
                    <a:pt x="131" y="38"/>
                  </a:lnTo>
                  <a:lnTo>
                    <a:pt x="82" y="31"/>
                  </a:lnTo>
                  <a:close/>
                </a:path>
              </a:pathLst>
            </a:custGeom>
            <a:solidFill>
              <a:srgbClr val="196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61"/>
            <p:cNvSpPr>
              <a:spLocks/>
            </p:cNvSpPr>
            <p:nvPr/>
          </p:nvSpPr>
          <p:spPr bwMode="auto">
            <a:xfrm>
              <a:off x="1534" y="1715"/>
              <a:ext cx="1617" cy="158"/>
            </a:xfrm>
            <a:custGeom>
              <a:avLst/>
              <a:gdLst>
                <a:gd name="T0" fmla="*/ 7725 w 965"/>
                <a:gd name="T1" fmla="*/ 472 h 95"/>
                <a:gd name="T2" fmla="*/ 4338 w 965"/>
                <a:gd name="T3" fmla="*/ 2748 h 95"/>
                <a:gd name="T4" fmla="*/ 489 w 965"/>
                <a:gd name="T5" fmla="*/ 6794 h 95"/>
                <a:gd name="T6" fmla="*/ 489 w 965"/>
                <a:gd name="T7" fmla="*/ 11745 h 95"/>
                <a:gd name="T8" fmla="*/ 4052 w 965"/>
                <a:gd name="T9" fmla="*/ 15867 h 95"/>
                <a:gd name="T10" fmla="*/ 8740 w 965"/>
                <a:gd name="T11" fmla="*/ 17501 h 95"/>
                <a:gd name="T12" fmla="*/ 16755 w 965"/>
                <a:gd name="T13" fmla="*/ 19071 h 95"/>
                <a:gd name="T14" fmla="*/ 28075 w 965"/>
                <a:gd name="T15" fmla="*/ 20743 h 95"/>
                <a:gd name="T16" fmla="*/ 41573 w 965"/>
                <a:gd name="T17" fmla="*/ 21889 h 95"/>
                <a:gd name="T18" fmla="*/ 57037 w 965"/>
                <a:gd name="T19" fmla="*/ 23199 h 95"/>
                <a:gd name="T20" fmla="*/ 74886 w 965"/>
                <a:gd name="T21" fmla="*/ 23933 h 95"/>
                <a:gd name="T22" fmla="*/ 93833 w 965"/>
                <a:gd name="T23" fmla="*/ 25105 h 95"/>
                <a:gd name="T24" fmla="*/ 114690 w 965"/>
                <a:gd name="T25" fmla="*/ 25593 h 95"/>
                <a:gd name="T26" fmla="*/ 136590 w 965"/>
                <a:gd name="T27" fmla="*/ 25593 h 95"/>
                <a:gd name="T28" fmla="*/ 159131 w 965"/>
                <a:gd name="T29" fmla="*/ 25593 h 95"/>
                <a:gd name="T30" fmla="*/ 181871 w 965"/>
                <a:gd name="T31" fmla="*/ 25218 h 95"/>
                <a:gd name="T32" fmla="*/ 204767 w 965"/>
                <a:gd name="T33" fmla="*/ 24254 h 95"/>
                <a:gd name="T34" fmla="*/ 227777 w 965"/>
                <a:gd name="T35" fmla="*/ 23199 h 95"/>
                <a:gd name="T36" fmla="*/ 250290 w 965"/>
                <a:gd name="T37" fmla="*/ 21545 h 95"/>
                <a:gd name="T38" fmla="*/ 271924 w 965"/>
                <a:gd name="T39" fmla="*/ 19496 h 95"/>
                <a:gd name="T40" fmla="*/ 281616 w 965"/>
                <a:gd name="T41" fmla="*/ 18035 h 95"/>
                <a:gd name="T42" fmla="*/ 276973 w 965"/>
                <a:gd name="T43" fmla="*/ 18035 h 95"/>
                <a:gd name="T44" fmla="*/ 268352 w 965"/>
                <a:gd name="T45" fmla="*/ 18348 h 95"/>
                <a:gd name="T46" fmla="*/ 256203 w 965"/>
                <a:gd name="T47" fmla="*/ 18348 h 95"/>
                <a:gd name="T48" fmla="*/ 240665 w 965"/>
                <a:gd name="T49" fmla="*/ 18348 h 95"/>
                <a:gd name="T50" fmla="*/ 222447 w 965"/>
                <a:gd name="T51" fmla="*/ 18348 h 95"/>
                <a:gd name="T52" fmla="*/ 202445 w 965"/>
                <a:gd name="T53" fmla="*/ 18035 h 95"/>
                <a:gd name="T54" fmla="*/ 180953 w 965"/>
                <a:gd name="T55" fmla="*/ 17814 h 95"/>
                <a:gd name="T56" fmla="*/ 158315 w 965"/>
                <a:gd name="T57" fmla="*/ 17136 h 95"/>
                <a:gd name="T58" fmla="*/ 135049 w 965"/>
                <a:gd name="T59" fmla="*/ 16151 h 95"/>
                <a:gd name="T60" fmla="*/ 111618 w 965"/>
                <a:gd name="T61" fmla="*/ 15095 h 95"/>
                <a:gd name="T62" fmla="*/ 89141 w 965"/>
                <a:gd name="T63" fmla="*/ 13473 h 95"/>
                <a:gd name="T64" fmla="*/ 68140 w 965"/>
                <a:gd name="T65" fmla="*/ 11299 h 95"/>
                <a:gd name="T66" fmla="*/ 47632 w 965"/>
                <a:gd name="T67" fmla="*/ 8830 h 95"/>
                <a:gd name="T68" fmla="*/ 29909 w 965"/>
                <a:gd name="T69" fmla="*/ 5621 h 95"/>
                <a:gd name="T70" fmla="*/ 14806 w 965"/>
                <a:gd name="T71" fmla="*/ 2456 h 9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965" h="95">
                  <a:moveTo>
                    <a:pt x="29" y="0"/>
                  </a:moveTo>
                  <a:lnTo>
                    <a:pt x="26" y="2"/>
                  </a:lnTo>
                  <a:lnTo>
                    <a:pt x="22" y="5"/>
                  </a:lnTo>
                  <a:lnTo>
                    <a:pt x="15" y="10"/>
                  </a:lnTo>
                  <a:lnTo>
                    <a:pt x="8" y="15"/>
                  </a:lnTo>
                  <a:lnTo>
                    <a:pt x="2" y="25"/>
                  </a:lnTo>
                  <a:lnTo>
                    <a:pt x="0" y="34"/>
                  </a:lnTo>
                  <a:lnTo>
                    <a:pt x="2" y="44"/>
                  </a:lnTo>
                  <a:lnTo>
                    <a:pt x="9" y="56"/>
                  </a:lnTo>
                  <a:lnTo>
                    <a:pt x="14" y="59"/>
                  </a:lnTo>
                  <a:lnTo>
                    <a:pt x="21" y="62"/>
                  </a:lnTo>
                  <a:lnTo>
                    <a:pt x="30" y="65"/>
                  </a:lnTo>
                  <a:lnTo>
                    <a:pt x="43" y="67"/>
                  </a:lnTo>
                  <a:lnTo>
                    <a:pt x="57" y="71"/>
                  </a:lnTo>
                  <a:lnTo>
                    <a:pt x="75" y="73"/>
                  </a:lnTo>
                  <a:lnTo>
                    <a:pt x="96" y="77"/>
                  </a:lnTo>
                  <a:lnTo>
                    <a:pt x="117" y="79"/>
                  </a:lnTo>
                  <a:lnTo>
                    <a:pt x="142" y="81"/>
                  </a:lnTo>
                  <a:lnTo>
                    <a:pt x="167" y="83"/>
                  </a:lnTo>
                  <a:lnTo>
                    <a:pt x="195" y="86"/>
                  </a:lnTo>
                  <a:lnTo>
                    <a:pt x="225" y="88"/>
                  </a:lnTo>
                  <a:lnTo>
                    <a:pt x="256" y="89"/>
                  </a:lnTo>
                  <a:lnTo>
                    <a:pt x="288" y="91"/>
                  </a:lnTo>
                  <a:lnTo>
                    <a:pt x="321" y="93"/>
                  </a:lnTo>
                  <a:lnTo>
                    <a:pt x="356" y="94"/>
                  </a:lnTo>
                  <a:lnTo>
                    <a:pt x="392" y="95"/>
                  </a:lnTo>
                  <a:lnTo>
                    <a:pt x="428" y="95"/>
                  </a:lnTo>
                  <a:lnTo>
                    <a:pt x="467" y="95"/>
                  </a:lnTo>
                  <a:lnTo>
                    <a:pt x="505" y="95"/>
                  </a:lnTo>
                  <a:lnTo>
                    <a:pt x="544" y="95"/>
                  </a:lnTo>
                  <a:lnTo>
                    <a:pt x="582" y="95"/>
                  </a:lnTo>
                  <a:lnTo>
                    <a:pt x="622" y="94"/>
                  </a:lnTo>
                  <a:lnTo>
                    <a:pt x="661" y="93"/>
                  </a:lnTo>
                  <a:lnTo>
                    <a:pt x="700" y="90"/>
                  </a:lnTo>
                  <a:lnTo>
                    <a:pt x="740" y="89"/>
                  </a:lnTo>
                  <a:lnTo>
                    <a:pt x="779" y="86"/>
                  </a:lnTo>
                  <a:lnTo>
                    <a:pt x="817" y="83"/>
                  </a:lnTo>
                  <a:lnTo>
                    <a:pt x="856" y="80"/>
                  </a:lnTo>
                  <a:lnTo>
                    <a:pt x="893" y="77"/>
                  </a:lnTo>
                  <a:lnTo>
                    <a:pt x="930" y="72"/>
                  </a:lnTo>
                  <a:lnTo>
                    <a:pt x="965" y="67"/>
                  </a:lnTo>
                  <a:lnTo>
                    <a:pt x="963" y="67"/>
                  </a:lnTo>
                  <a:lnTo>
                    <a:pt x="957" y="67"/>
                  </a:lnTo>
                  <a:lnTo>
                    <a:pt x="947" y="67"/>
                  </a:lnTo>
                  <a:lnTo>
                    <a:pt x="934" y="67"/>
                  </a:lnTo>
                  <a:lnTo>
                    <a:pt x="918" y="68"/>
                  </a:lnTo>
                  <a:lnTo>
                    <a:pt x="897" y="68"/>
                  </a:lnTo>
                  <a:lnTo>
                    <a:pt x="876" y="68"/>
                  </a:lnTo>
                  <a:lnTo>
                    <a:pt x="850" y="68"/>
                  </a:lnTo>
                  <a:lnTo>
                    <a:pt x="823" y="68"/>
                  </a:lnTo>
                  <a:lnTo>
                    <a:pt x="793" y="68"/>
                  </a:lnTo>
                  <a:lnTo>
                    <a:pt x="761" y="68"/>
                  </a:lnTo>
                  <a:lnTo>
                    <a:pt x="727" y="68"/>
                  </a:lnTo>
                  <a:lnTo>
                    <a:pt x="692" y="67"/>
                  </a:lnTo>
                  <a:lnTo>
                    <a:pt x="655" y="67"/>
                  </a:lnTo>
                  <a:lnTo>
                    <a:pt x="619" y="66"/>
                  </a:lnTo>
                  <a:lnTo>
                    <a:pt x="581" y="65"/>
                  </a:lnTo>
                  <a:lnTo>
                    <a:pt x="541" y="64"/>
                  </a:lnTo>
                  <a:lnTo>
                    <a:pt x="501" y="62"/>
                  </a:lnTo>
                  <a:lnTo>
                    <a:pt x="462" y="60"/>
                  </a:lnTo>
                  <a:lnTo>
                    <a:pt x="423" y="58"/>
                  </a:lnTo>
                  <a:lnTo>
                    <a:pt x="382" y="56"/>
                  </a:lnTo>
                  <a:lnTo>
                    <a:pt x="344" y="52"/>
                  </a:lnTo>
                  <a:lnTo>
                    <a:pt x="305" y="50"/>
                  </a:lnTo>
                  <a:lnTo>
                    <a:pt x="268" y="45"/>
                  </a:lnTo>
                  <a:lnTo>
                    <a:pt x="233" y="42"/>
                  </a:lnTo>
                  <a:lnTo>
                    <a:pt x="197" y="37"/>
                  </a:lnTo>
                  <a:lnTo>
                    <a:pt x="163" y="33"/>
                  </a:lnTo>
                  <a:lnTo>
                    <a:pt x="132" y="27"/>
                  </a:lnTo>
                  <a:lnTo>
                    <a:pt x="102" y="21"/>
                  </a:lnTo>
                  <a:lnTo>
                    <a:pt x="76" y="15"/>
                  </a:lnTo>
                  <a:lnTo>
                    <a:pt x="51" y="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6091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62"/>
            <p:cNvSpPr>
              <a:spLocks/>
            </p:cNvSpPr>
            <p:nvPr/>
          </p:nvSpPr>
          <p:spPr bwMode="auto">
            <a:xfrm>
              <a:off x="2069" y="1916"/>
              <a:ext cx="1594" cy="1537"/>
            </a:xfrm>
            <a:custGeom>
              <a:avLst/>
              <a:gdLst>
                <a:gd name="T0" fmla="*/ 0 w 953"/>
                <a:gd name="T1" fmla="*/ 28024 h 918"/>
                <a:gd name="T2" fmla="*/ 487 w 953"/>
                <a:gd name="T3" fmla="*/ 28024 h 918"/>
                <a:gd name="T4" fmla="*/ 2567 w 953"/>
                <a:gd name="T5" fmla="*/ 27904 h 918"/>
                <a:gd name="T6" fmla="*/ 5657 w 953"/>
                <a:gd name="T7" fmla="*/ 27472 h 918"/>
                <a:gd name="T8" fmla="*/ 10183 w 953"/>
                <a:gd name="T9" fmla="*/ 27472 h 918"/>
                <a:gd name="T10" fmla="*/ 14931 w 953"/>
                <a:gd name="T11" fmla="*/ 27180 h 918"/>
                <a:gd name="T12" fmla="*/ 21192 w 953"/>
                <a:gd name="T13" fmla="*/ 27180 h 918"/>
                <a:gd name="T14" fmla="*/ 28051 w 953"/>
                <a:gd name="T15" fmla="*/ 27472 h 918"/>
                <a:gd name="T16" fmla="*/ 35446 w 953"/>
                <a:gd name="T17" fmla="*/ 27904 h 918"/>
                <a:gd name="T18" fmla="*/ 43884 w 953"/>
                <a:gd name="T19" fmla="*/ 28391 h 918"/>
                <a:gd name="T20" fmla="*/ 52441 w 953"/>
                <a:gd name="T21" fmla="*/ 29588 h 918"/>
                <a:gd name="T22" fmla="*/ 61683 w 953"/>
                <a:gd name="T23" fmla="*/ 30614 h 918"/>
                <a:gd name="T24" fmla="*/ 71317 w 953"/>
                <a:gd name="T25" fmla="*/ 32667 h 918"/>
                <a:gd name="T26" fmla="*/ 81033 w 953"/>
                <a:gd name="T27" fmla="*/ 35379 h 918"/>
                <a:gd name="T28" fmla="*/ 91219 w 953"/>
                <a:gd name="T29" fmla="*/ 38576 h 918"/>
                <a:gd name="T30" fmla="*/ 101446 w 953"/>
                <a:gd name="T31" fmla="*/ 42599 h 918"/>
                <a:gd name="T32" fmla="*/ 111562 w 953"/>
                <a:gd name="T33" fmla="*/ 46920 h 918"/>
                <a:gd name="T34" fmla="*/ 121527 w 953"/>
                <a:gd name="T35" fmla="*/ 52116 h 918"/>
                <a:gd name="T36" fmla="*/ 131618 w 953"/>
                <a:gd name="T37" fmla="*/ 58307 h 918"/>
                <a:gd name="T38" fmla="*/ 141088 w 953"/>
                <a:gd name="T39" fmla="*/ 65207 h 918"/>
                <a:gd name="T40" fmla="*/ 150077 w 953"/>
                <a:gd name="T41" fmla="*/ 73443 h 918"/>
                <a:gd name="T42" fmla="*/ 159015 w 953"/>
                <a:gd name="T43" fmla="*/ 82163 h 918"/>
                <a:gd name="T44" fmla="*/ 167422 w 953"/>
                <a:gd name="T45" fmla="*/ 92429 h 918"/>
                <a:gd name="T46" fmla="*/ 175067 w 953"/>
                <a:gd name="T47" fmla="*/ 103491 h 918"/>
                <a:gd name="T48" fmla="*/ 181980 w 953"/>
                <a:gd name="T49" fmla="*/ 116110 h 918"/>
                <a:gd name="T50" fmla="*/ 187998 w 953"/>
                <a:gd name="T51" fmla="*/ 129858 h 918"/>
                <a:gd name="T52" fmla="*/ 193148 w 953"/>
                <a:gd name="T53" fmla="*/ 144883 h 918"/>
                <a:gd name="T54" fmla="*/ 197437 w 953"/>
                <a:gd name="T55" fmla="*/ 161479 h 918"/>
                <a:gd name="T56" fmla="*/ 200310 w 953"/>
                <a:gd name="T57" fmla="*/ 179201 h 918"/>
                <a:gd name="T58" fmla="*/ 202353 w 953"/>
                <a:gd name="T59" fmla="*/ 198209 h 918"/>
                <a:gd name="T60" fmla="*/ 203268 w 953"/>
                <a:gd name="T61" fmla="*/ 219274 h 918"/>
                <a:gd name="T62" fmla="*/ 202353 w 953"/>
                <a:gd name="T63" fmla="*/ 241657 h 918"/>
                <a:gd name="T64" fmla="*/ 200310 w 953"/>
                <a:gd name="T65" fmla="*/ 266032 h 918"/>
                <a:gd name="T66" fmla="*/ 273131 w 953"/>
                <a:gd name="T67" fmla="*/ 242868 h 918"/>
                <a:gd name="T68" fmla="*/ 247647 w 953"/>
                <a:gd name="T69" fmla="*/ 0 h 918"/>
                <a:gd name="T70" fmla="*/ 0 w 953"/>
                <a:gd name="T71" fmla="*/ 5684 h 918"/>
                <a:gd name="T72" fmla="*/ 0 w 953"/>
                <a:gd name="T73" fmla="*/ 28024 h 91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953" h="918">
                  <a:moveTo>
                    <a:pt x="0" y="97"/>
                  </a:moveTo>
                  <a:lnTo>
                    <a:pt x="2" y="97"/>
                  </a:lnTo>
                  <a:lnTo>
                    <a:pt x="9" y="96"/>
                  </a:lnTo>
                  <a:lnTo>
                    <a:pt x="20" y="95"/>
                  </a:lnTo>
                  <a:lnTo>
                    <a:pt x="35" y="95"/>
                  </a:lnTo>
                  <a:lnTo>
                    <a:pt x="52" y="94"/>
                  </a:lnTo>
                  <a:lnTo>
                    <a:pt x="74" y="94"/>
                  </a:lnTo>
                  <a:lnTo>
                    <a:pt x="98" y="95"/>
                  </a:lnTo>
                  <a:lnTo>
                    <a:pt x="124" y="96"/>
                  </a:lnTo>
                  <a:lnTo>
                    <a:pt x="153" y="98"/>
                  </a:lnTo>
                  <a:lnTo>
                    <a:pt x="183" y="102"/>
                  </a:lnTo>
                  <a:lnTo>
                    <a:pt x="215" y="106"/>
                  </a:lnTo>
                  <a:lnTo>
                    <a:pt x="249" y="113"/>
                  </a:lnTo>
                  <a:lnTo>
                    <a:pt x="283" y="122"/>
                  </a:lnTo>
                  <a:lnTo>
                    <a:pt x="318" y="133"/>
                  </a:lnTo>
                  <a:lnTo>
                    <a:pt x="354" y="147"/>
                  </a:lnTo>
                  <a:lnTo>
                    <a:pt x="389" y="162"/>
                  </a:lnTo>
                  <a:lnTo>
                    <a:pt x="424" y="180"/>
                  </a:lnTo>
                  <a:lnTo>
                    <a:pt x="459" y="201"/>
                  </a:lnTo>
                  <a:lnTo>
                    <a:pt x="492" y="225"/>
                  </a:lnTo>
                  <a:lnTo>
                    <a:pt x="524" y="253"/>
                  </a:lnTo>
                  <a:lnTo>
                    <a:pt x="555" y="284"/>
                  </a:lnTo>
                  <a:lnTo>
                    <a:pt x="584" y="319"/>
                  </a:lnTo>
                  <a:lnTo>
                    <a:pt x="611" y="357"/>
                  </a:lnTo>
                  <a:lnTo>
                    <a:pt x="635" y="401"/>
                  </a:lnTo>
                  <a:lnTo>
                    <a:pt x="656" y="448"/>
                  </a:lnTo>
                  <a:lnTo>
                    <a:pt x="674" y="500"/>
                  </a:lnTo>
                  <a:lnTo>
                    <a:pt x="689" y="557"/>
                  </a:lnTo>
                  <a:lnTo>
                    <a:pt x="699" y="618"/>
                  </a:lnTo>
                  <a:lnTo>
                    <a:pt x="706" y="684"/>
                  </a:lnTo>
                  <a:lnTo>
                    <a:pt x="709" y="757"/>
                  </a:lnTo>
                  <a:lnTo>
                    <a:pt x="706" y="834"/>
                  </a:lnTo>
                  <a:lnTo>
                    <a:pt x="699" y="918"/>
                  </a:lnTo>
                  <a:lnTo>
                    <a:pt x="953" y="838"/>
                  </a:lnTo>
                  <a:lnTo>
                    <a:pt x="864" y="0"/>
                  </a:lnTo>
                  <a:lnTo>
                    <a:pt x="0" y="2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23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3"/>
            <p:cNvSpPr>
              <a:spLocks/>
            </p:cNvSpPr>
            <p:nvPr/>
          </p:nvSpPr>
          <p:spPr bwMode="auto">
            <a:xfrm>
              <a:off x="1467" y="122"/>
              <a:ext cx="2641" cy="3468"/>
            </a:xfrm>
            <a:custGeom>
              <a:avLst/>
              <a:gdLst>
                <a:gd name="T0" fmla="*/ 77961 w 1579"/>
                <a:gd name="T1" fmla="*/ 17626 h 2072"/>
                <a:gd name="T2" fmla="*/ 98869 w 1579"/>
                <a:gd name="T3" fmla="*/ 72209 h 2072"/>
                <a:gd name="T4" fmla="*/ 153360 w 1579"/>
                <a:gd name="T5" fmla="*/ 135737 h 2072"/>
                <a:gd name="T6" fmla="*/ 142422 w 1579"/>
                <a:gd name="T7" fmla="*/ 180087 h 2072"/>
                <a:gd name="T8" fmla="*/ 169944 w 1579"/>
                <a:gd name="T9" fmla="*/ 223264 h 2072"/>
                <a:gd name="T10" fmla="*/ 141898 w 1579"/>
                <a:gd name="T11" fmla="*/ 275716 h 2072"/>
                <a:gd name="T12" fmla="*/ 67024 w 1579"/>
                <a:gd name="T13" fmla="*/ 272049 h 2072"/>
                <a:gd name="T14" fmla="*/ 8099 w 1579"/>
                <a:gd name="T15" fmla="*/ 272672 h 2072"/>
                <a:gd name="T16" fmla="*/ 6088 w 1579"/>
                <a:gd name="T17" fmla="*/ 301222 h 2072"/>
                <a:gd name="T18" fmla="*/ 32398 w 1579"/>
                <a:gd name="T19" fmla="*/ 313924 h 2072"/>
                <a:gd name="T20" fmla="*/ 69862 w 1579"/>
                <a:gd name="T21" fmla="*/ 304322 h 2072"/>
                <a:gd name="T22" fmla="*/ 18024 w 1579"/>
                <a:gd name="T23" fmla="*/ 289903 h 2072"/>
                <a:gd name="T24" fmla="*/ 21192 w 1579"/>
                <a:gd name="T25" fmla="*/ 284743 h 2072"/>
                <a:gd name="T26" fmla="*/ 111226 w 1579"/>
                <a:gd name="T27" fmla="*/ 291625 h 2072"/>
                <a:gd name="T28" fmla="*/ 157642 w 1579"/>
                <a:gd name="T29" fmla="*/ 291151 h 2072"/>
                <a:gd name="T30" fmla="*/ 160216 w 1579"/>
                <a:gd name="T31" fmla="*/ 183776 h 2072"/>
                <a:gd name="T32" fmla="*/ 178034 w 1579"/>
                <a:gd name="T33" fmla="*/ 130331 h 2072"/>
                <a:gd name="T34" fmla="*/ 108286 w 1579"/>
                <a:gd name="T35" fmla="*/ 56914 h 2072"/>
                <a:gd name="T36" fmla="*/ 98537 w 1579"/>
                <a:gd name="T37" fmla="*/ 17916 h 2072"/>
                <a:gd name="T38" fmla="*/ 152626 w 1579"/>
                <a:gd name="T39" fmla="*/ 41571 h 2072"/>
                <a:gd name="T40" fmla="*/ 188837 w 1579"/>
                <a:gd name="T41" fmla="*/ 120386 h 2072"/>
                <a:gd name="T42" fmla="*/ 233850 w 1579"/>
                <a:gd name="T43" fmla="*/ 126220 h 2072"/>
                <a:gd name="T44" fmla="*/ 259375 w 1579"/>
                <a:gd name="T45" fmla="*/ 56914 h 2072"/>
                <a:gd name="T46" fmla="*/ 292704 w 1579"/>
                <a:gd name="T47" fmla="*/ 47282 h 2072"/>
                <a:gd name="T48" fmla="*/ 331184 w 1579"/>
                <a:gd name="T49" fmla="*/ 69367 h 2072"/>
                <a:gd name="T50" fmla="*/ 328949 w 1579"/>
                <a:gd name="T51" fmla="*/ 118302 h 2072"/>
                <a:gd name="T52" fmla="*/ 277670 w 1579"/>
                <a:gd name="T53" fmla="*/ 84007 h 2072"/>
                <a:gd name="T54" fmla="*/ 263356 w 1579"/>
                <a:gd name="T55" fmla="*/ 141130 h 2072"/>
                <a:gd name="T56" fmla="*/ 273107 w 1579"/>
                <a:gd name="T57" fmla="*/ 188961 h 2072"/>
                <a:gd name="T58" fmla="*/ 314545 w 1579"/>
                <a:gd name="T59" fmla="*/ 284555 h 2072"/>
                <a:gd name="T60" fmla="*/ 414159 w 1579"/>
                <a:gd name="T61" fmla="*/ 276357 h 2072"/>
                <a:gd name="T62" fmla="*/ 435905 w 1579"/>
                <a:gd name="T63" fmla="*/ 278347 h 2072"/>
                <a:gd name="T64" fmla="*/ 399696 w 1579"/>
                <a:gd name="T65" fmla="*/ 291953 h 2072"/>
                <a:gd name="T66" fmla="*/ 269725 w 1579"/>
                <a:gd name="T67" fmla="*/ 302956 h 2072"/>
                <a:gd name="T68" fmla="*/ 147543 w 1579"/>
                <a:gd name="T69" fmla="*/ 305241 h 2072"/>
                <a:gd name="T70" fmla="*/ 91691 w 1579"/>
                <a:gd name="T71" fmla="*/ 304761 h 2072"/>
                <a:gd name="T72" fmla="*/ 155620 w 1579"/>
                <a:gd name="T73" fmla="*/ 589977 h 2072"/>
                <a:gd name="T74" fmla="*/ 253942 w 1579"/>
                <a:gd name="T75" fmla="*/ 596680 h 2072"/>
                <a:gd name="T76" fmla="*/ 368103 w 1579"/>
                <a:gd name="T77" fmla="*/ 567204 h 2072"/>
                <a:gd name="T78" fmla="*/ 370732 w 1579"/>
                <a:gd name="T79" fmla="*/ 423556 h 2072"/>
                <a:gd name="T80" fmla="*/ 358427 w 1579"/>
                <a:gd name="T81" fmla="*/ 458089 h 2072"/>
                <a:gd name="T82" fmla="*/ 326084 w 1579"/>
                <a:gd name="T83" fmla="*/ 564472 h 2072"/>
                <a:gd name="T84" fmla="*/ 218097 w 1579"/>
                <a:gd name="T85" fmla="*/ 581111 h 2072"/>
                <a:gd name="T86" fmla="*/ 139640 w 1579"/>
                <a:gd name="T87" fmla="*/ 567204 h 2072"/>
                <a:gd name="T88" fmla="*/ 111775 w 1579"/>
                <a:gd name="T89" fmla="*/ 321804 h 2072"/>
                <a:gd name="T90" fmla="*/ 195146 w 1579"/>
                <a:gd name="T91" fmla="*/ 321804 h 2072"/>
                <a:gd name="T92" fmla="*/ 316164 w 1579"/>
                <a:gd name="T93" fmla="*/ 317051 h 2072"/>
                <a:gd name="T94" fmla="*/ 426974 w 1579"/>
                <a:gd name="T95" fmla="*/ 304022 h 2072"/>
                <a:gd name="T96" fmla="*/ 452218 w 1579"/>
                <a:gd name="T97" fmla="*/ 282135 h 2072"/>
                <a:gd name="T98" fmla="*/ 435022 w 1579"/>
                <a:gd name="T99" fmla="*/ 256773 h 2072"/>
                <a:gd name="T100" fmla="*/ 396148 w 1579"/>
                <a:gd name="T101" fmla="*/ 262264 h 2072"/>
                <a:gd name="T102" fmla="*/ 294307 w 1579"/>
                <a:gd name="T103" fmla="*/ 250414 h 2072"/>
                <a:gd name="T104" fmla="*/ 290201 w 1579"/>
                <a:gd name="T105" fmla="*/ 190335 h 2072"/>
                <a:gd name="T106" fmla="*/ 290945 w 1579"/>
                <a:gd name="T107" fmla="*/ 151646 h 2072"/>
                <a:gd name="T108" fmla="*/ 282846 w 1579"/>
                <a:gd name="T109" fmla="*/ 111866 h 2072"/>
                <a:gd name="T110" fmla="*/ 326890 w 1579"/>
                <a:gd name="T111" fmla="*/ 135130 h 2072"/>
                <a:gd name="T112" fmla="*/ 359273 w 1579"/>
                <a:gd name="T113" fmla="*/ 110914 h 2072"/>
                <a:gd name="T114" fmla="*/ 314085 w 1579"/>
                <a:gd name="T115" fmla="*/ 32104 h 2072"/>
                <a:gd name="T116" fmla="*/ 256993 w 1579"/>
                <a:gd name="T117" fmla="*/ 37301 h 2072"/>
                <a:gd name="T118" fmla="*/ 229814 w 1579"/>
                <a:gd name="T119" fmla="*/ 97809 h 2072"/>
                <a:gd name="T120" fmla="*/ 201507 w 1579"/>
                <a:gd name="T121" fmla="*/ 105068 h 2072"/>
                <a:gd name="T122" fmla="*/ 156257 w 1579"/>
                <a:gd name="T123" fmla="*/ 21409 h 207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79" h="2072">
                  <a:moveTo>
                    <a:pt x="361" y="1"/>
                  </a:moveTo>
                  <a:lnTo>
                    <a:pt x="341" y="3"/>
                  </a:lnTo>
                  <a:lnTo>
                    <a:pt x="325" y="8"/>
                  </a:lnTo>
                  <a:lnTo>
                    <a:pt x="311" y="14"/>
                  </a:lnTo>
                  <a:lnTo>
                    <a:pt x="300" y="21"/>
                  </a:lnTo>
                  <a:lnTo>
                    <a:pt x="291" y="29"/>
                  </a:lnTo>
                  <a:lnTo>
                    <a:pt x="284" y="37"/>
                  </a:lnTo>
                  <a:lnTo>
                    <a:pt x="278" y="45"/>
                  </a:lnTo>
                  <a:lnTo>
                    <a:pt x="275" y="54"/>
                  </a:lnTo>
                  <a:lnTo>
                    <a:pt x="272" y="61"/>
                  </a:lnTo>
                  <a:lnTo>
                    <a:pt x="270" y="69"/>
                  </a:lnTo>
                  <a:lnTo>
                    <a:pt x="269" y="76"/>
                  </a:lnTo>
                  <a:lnTo>
                    <a:pt x="269" y="84"/>
                  </a:lnTo>
                  <a:lnTo>
                    <a:pt x="271" y="105"/>
                  </a:lnTo>
                  <a:lnTo>
                    <a:pt x="276" y="127"/>
                  </a:lnTo>
                  <a:lnTo>
                    <a:pt x="285" y="151"/>
                  </a:lnTo>
                  <a:lnTo>
                    <a:pt x="297" y="174"/>
                  </a:lnTo>
                  <a:lnTo>
                    <a:pt x="310" y="199"/>
                  </a:lnTo>
                  <a:lnTo>
                    <a:pt x="326" y="225"/>
                  </a:lnTo>
                  <a:lnTo>
                    <a:pt x="345" y="250"/>
                  </a:lnTo>
                  <a:lnTo>
                    <a:pt x="364" y="276"/>
                  </a:lnTo>
                  <a:lnTo>
                    <a:pt x="386" y="302"/>
                  </a:lnTo>
                  <a:lnTo>
                    <a:pt x="408" y="327"/>
                  </a:lnTo>
                  <a:lnTo>
                    <a:pt x="431" y="351"/>
                  </a:lnTo>
                  <a:lnTo>
                    <a:pt x="454" y="375"/>
                  </a:lnTo>
                  <a:lnTo>
                    <a:pt x="477" y="399"/>
                  </a:lnTo>
                  <a:lnTo>
                    <a:pt x="499" y="419"/>
                  </a:lnTo>
                  <a:lnTo>
                    <a:pt x="522" y="440"/>
                  </a:lnTo>
                  <a:lnTo>
                    <a:pt x="543" y="458"/>
                  </a:lnTo>
                  <a:lnTo>
                    <a:pt x="535" y="470"/>
                  </a:lnTo>
                  <a:lnTo>
                    <a:pt x="527" y="484"/>
                  </a:lnTo>
                  <a:lnTo>
                    <a:pt x="519" y="500"/>
                  </a:lnTo>
                  <a:lnTo>
                    <a:pt x="512" y="517"/>
                  </a:lnTo>
                  <a:lnTo>
                    <a:pt x="505" y="536"/>
                  </a:lnTo>
                  <a:lnTo>
                    <a:pt x="499" y="556"/>
                  </a:lnTo>
                  <a:lnTo>
                    <a:pt x="496" y="576"/>
                  </a:lnTo>
                  <a:lnTo>
                    <a:pt x="495" y="598"/>
                  </a:lnTo>
                  <a:lnTo>
                    <a:pt x="495" y="607"/>
                  </a:lnTo>
                  <a:lnTo>
                    <a:pt x="496" y="616"/>
                  </a:lnTo>
                  <a:lnTo>
                    <a:pt x="497" y="624"/>
                  </a:lnTo>
                  <a:lnTo>
                    <a:pt x="499" y="633"/>
                  </a:lnTo>
                  <a:lnTo>
                    <a:pt x="504" y="652"/>
                  </a:lnTo>
                  <a:lnTo>
                    <a:pt x="512" y="669"/>
                  </a:lnTo>
                  <a:lnTo>
                    <a:pt x="521" y="685"/>
                  </a:lnTo>
                  <a:lnTo>
                    <a:pt x="533" y="701"/>
                  </a:lnTo>
                  <a:lnTo>
                    <a:pt x="547" y="716"/>
                  </a:lnTo>
                  <a:lnTo>
                    <a:pt x="562" y="730"/>
                  </a:lnTo>
                  <a:lnTo>
                    <a:pt x="580" y="743"/>
                  </a:lnTo>
                  <a:lnTo>
                    <a:pt x="600" y="756"/>
                  </a:lnTo>
                  <a:lnTo>
                    <a:pt x="593" y="773"/>
                  </a:lnTo>
                  <a:lnTo>
                    <a:pt x="583" y="797"/>
                  </a:lnTo>
                  <a:lnTo>
                    <a:pt x="573" y="826"/>
                  </a:lnTo>
                  <a:lnTo>
                    <a:pt x="562" y="857"/>
                  </a:lnTo>
                  <a:lnTo>
                    <a:pt x="550" y="888"/>
                  </a:lnTo>
                  <a:lnTo>
                    <a:pt x="540" y="916"/>
                  </a:lnTo>
                  <a:lnTo>
                    <a:pt x="532" y="939"/>
                  </a:lnTo>
                  <a:lnTo>
                    <a:pt x="526" y="954"/>
                  </a:lnTo>
                  <a:lnTo>
                    <a:pt x="518" y="954"/>
                  </a:lnTo>
                  <a:lnTo>
                    <a:pt x="506" y="955"/>
                  </a:lnTo>
                  <a:lnTo>
                    <a:pt x="495" y="955"/>
                  </a:lnTo>
                  <a:lnTo>
                    <a:pt x="480" y="955"/>
                  </a:lnTo>
                  <a:lnTo>
                    <a:pt x="462" y="955"/>
                  </a:lnTo>
                  <a:lnTo>
                    <a:pt x="443" y="955"/>
                  </a:lnTo>
                  <a:lnTo>
                    <a:pt x="421" y="954"/>
                  </a:lnTo>
                  <a:lnTo>
                    <a:pt x="397" y="954"/>
                  </a:lnTo>
                  <a:lnTo>
                    <a:pt x="370" y="952"/>
                  </a:lnTo>
                  <a:lnTo>
                    <a:pt x="340" y="950"/>
                  </a:lnTo>
                  <a:lnTo>
                    <a:pt x="308" y="948"/>
                  </a:lnTo>
                  <a:lnTo>
                    <a:pt x="272" y="946"/>
                  </a:lnTo>
                  <a:lnTo>
                    <a:pt x="234" y="942"/>
                  </a:lnTo>
                  <a:lnTo>
                    <a:pt x="193" y="939"/>
                  </a:lnTo>
                  <a:lnTo>
                    <a:pt x="148" y="934"/>
                  </a:lnTo>
                  <a:lnTo>
                    <a:pt x="101" y="929"/>
                  </a:lnTo>
                  <a:lnTo>
                    <a:pt x="96" y="929"/>
                  </a:lnTo>
                  <a:lnTo>
                    <a:pt x="88" y="928"/>
                  </a:lnTo>
                  <a:lnTo>
                    <a:pt x="78" y="928"/>
                  </a:lnTo>
                  <a:lnTo>
                    <a:pt x="66" y="929"/>
                  </a:lnTo>
                  <a:lnTo>
                    <a:pt x="53" y="933"/>
                  </a:lnTo>
                  <a:lnTo>
                    <a:pt x="41" y="938"/>
                  </a:lnTo>
                  <a:lnTo>
                    <a:pt x="28" y="944"/>
                  </a:lnTo>
                  <a:lnTo>
                    <a:pt x="18" y="954"/>
                  </a:lnTo>
                  <a:lnTo>
                    <a:pt x="8" y="965"/>
                  </a:lnTo>
                  <a:lnTo>
                    <a:pt x="3" y="978"/>
                  </a:lnTo>
                  <a:lnTo>
                    <a:pt x="0" y="992"/>
                  </a:lnTo>
                  <a:lnTo>
                    <a:pt x="2" y="1007"/>
                  </a:lnTo>
                  <a:lnTo>
                    <a:pt x="3" y="1014"/>
                  </a:lnTo>
                  <a:lnTo>
                    <a:pt x="5" y="1020"/>
                  </a:lnTo>
                  <a:lnTo>
                    <a:pt x="8" y="1029"/>
                  </a:lnTo>
                  <a:lnTo>
                    <a:pt x="14" y="1035"/>
                  </a:lnTo>
                  <a:lnTo>
                    <a:pt x="21" y="1043"/>
                  </a:lnTo>
                  <a:lnTo>
                    <a:pt x="29" y="1052"/>
                  </a:lnTo>
                  <a:lnTo>
                    <a:pt x="40" y="1058"/>
                  </a:lnTo>
                  <a:lnTo>
                    <a:pt x="52" y="1065"/>
                  </a:lnTo>
                  <a:lnTo>
                    <a:pt x="58" y="1068"/>
                  </a:lnTo>
                  <a:lnTo>
                    <a:pt x="64" y="1071"/>
                  </a:lnTo>
                  <a:lnTo>
                    <a:pt x="72" y="1073"/>
                  </a:lnTo>
                  <a:lnTo>
                    <a:pt x="81" y="1077"/>
                  </a:lnTo>
                  <a:lnTo>
                    <a:pt x="90" y="1080"/>
                  </a:lnTo>
                  <a:lnTo>
                    <a:pt x="102" y="1084"/>
                  </a:lnTo>
                  <a:lnTo>
                    <a:pt x="113" y="1087"/>
                  </a:lnTo>
                  <a:lnTo>
                    <a:pt x="125" y="1091"/>
                  </a:lnTo>
                  <a:lnTo>
                    <a:pt x="139" y="1094"/>
                  </a:lnTo>
                  <a:lnTo>
                    <a:pt x="151" y="1096"/>
                  </a:lnTo>
                  <a:lnTo>
                    <a:pt x="165" y="1100"/>
                  </a:lnTo>
                  <a:lnTo>
                    <a:pt x="180" y="1102"/>
                  </a:lnTo>
                  <a:lnTo>
                    <a:pt x="194" y="1105"/>
                  </a:lnTo>
                  <a:lnTo>
                    <a:pt x="209" y="1107"/>
                  </a:lnTo>
                  <a:lnTo>
                    <a:pt x="224" y="1109"/>
                  </a:lnTo>
                  <a:lnTo>
                    <a:pt x="239" y="1110"/>
                  </a:lnTo>
                  <a:lnTo>
                    <a:pt x="244" y="1054"/>
                  </a:lnTo>
                  <a:lnTo>
                    <a:pt x="216" y="1050"/>
                  </a:lnTo>
                  <a:lnTo>
                    <a:pt x="189" y="1047"/>
                  </a:lnTo>
                  <a:lnTo>
                    <a:pt x="164" y="1041"/>
                  </a:lnTo>
                  <a:lnTo>
                    <a:pt x="140" y="1035"/>
                  </a:lnTo>
                  <a:lnTo>
                    <a:pt x="119" y="1030"/>
                  </a:lnTo>
                  <a:lnTo>
                    <a:pt x="101" y="1024"/>
                  </a:lnTo>
                  <a:lnTo>
                    <a:pt x="87" y="1019"/>
                  </a:lnTo>
                  <a:lnTo>
                    <a:pt x="78" y="1015"/>
                  </a:lnTo>
                  <a:lnTo>
                    <a:pt x="68" y="1010"/>
                  </a:lnTo>
                  <a:lnTo>
                    <a:pt x="63" y="1004"/>
                  </a:lnTo>
                  <a:lnTo>
                    <a:pt x="59" y="1000"/>
                  </a:lnTo>
                  <a:lnTo>
                    <a:pt x="57" y="996"/>
                  </a:lnTo>
                  <a:lnTo>
                    <a:pt x="57" y="995"/>
                  </a:lnTo>
                  <a:lnTo>
                    <a:pt x="58" y="993"/>
                  </a:lnTo>
                  <a:lnTo>
                    <a:pt x="58" y="992"/>
                  </a:lnTo>
                  <a:lnTo>
                    <a:pt x="59" y="991"/>
                  </a:lnTo>
                  <a:lnTo>
                    <a:pt x="61" y="989"/>
                  </a:lnTo>
                  <a:lnTo>
                    <a:pt x="65" y="987"/>
                  </a:lnTo>
                  <a:lnTo>
                    <a:pt x="70" y="986"/>
                  </a:lnTo>
                  <a:lnTo>
                    <a:pt x="74" y="986"/>
                  </a:lnTo>
                  <a:lnTo>
                    <a:pt x="79" y="985"/>
                  </a:lnTo>
                  <a:lnTo>
                    <a:pt x="85" y="985"/>
                  </a:lnTo>
                  <a:lnTo>
                    <a:pt x="89" y="985"/>
                  </a:lnTo>
                  <a:lnTo>
                    <a:pt x="94" y="986"/>
                  </a:lnTo>
                  <a:lnTo>
                    <a:pt x="156" y="993"/>
                  </a:lnTo>
                  <a:lnTo>
                    <a:pt x="211" y="997"/>
                  </a:lnTo>
                  <a:lnTo>
                    <a:pt x="263" y="1002"/>
                  </a:lnTo>
                  <a:lnTo>
                    <a:pt x="309" y="1005"/>
                  </a:lnTo>
                  <a:lnTo>
                    <a:pt x="351" y="1008"/>
                  </a:lnTo>
                  <a:lnTo>
                    <a:pt x="388" y="1010"/>
                  </a:lnTo>
                  <a:lnTo>
                    <a:pt x="421" y="1010"/>
                  </a:lnTo>
                  <a:lnTo>
                    <a:pt x="450" y="1011"/>
                  </a:lnTo>
                  <a:lnTo>
                    <a:pt x="474" y="1011"/>
                  </a:lnTo>
                  <a:lnTo>
                    <a:pt x="495" y="1011"/>
                  </a:lnTo>
                  <a:lnTo>
                    <a:pt x="512" y="1010"/>
                  </a:lnTo>
                  <a:lnTo>
                    <a:pt x="526" y="1010"/>
                  </a:lnTo>
                  <a:lnTo>
                    <a:pt x="536" y="1009"/>
                  </a:lnTo>
                  <a:lnTo>
                    <a:pt x="543" y="1009"/>
                  </a:lnTo>
                  <a:lnTo>
                    <a:pt x="548" y="1008"/>
                  </a:lnTo>
                  <a:lnTo>
                    <a:pt x="550" y="1008"/>
                  </a:lnTo>
                  <a:lnTo>
                    <a:pt x="567" y="1004"/>
                  </a:lnTo>
                  <a:lnTo>
                    <a:pt x="671" y="728"/>
                  </a:lnTo>
                  <a:lnTo>
                    <a:pt x="647" y="716"/>
                  </a:lnTo>
                  <a:lnTo>
                    <a:pt x="628" y="707"/>
                  </a:lnTo>
                  <a:lnTo>
                    <a:pt x="611" y="697"/>
                  </a:lnTo>
                  <a:lnTo>
                    <a:pt x="596" y="686"/>
                  </a:lnTo>
                  <a:lnTo>
                    <a:pt x="583" y="674"/>
                  </a:lnTo>
                  <a:lnTo>
                    <a:pt x="573" y="662"/>
                  </a:lnTo>
                  <a:lnTo>
                    <a:pt x="565" y="650"/>
                  </a:lnTo>
                  <a:lnTo>
                    <a:pt x="559" y="636"/>
                  </a:lnTo>
                  <a:lnTo>
                    <a:pt x="555" y="622"/>
                  </a:lnTo>
                  <a:lnTo>
                    <a:pt x="552" y="595"/>
                  </a:lnTo>
                  <a:lnTo>
                    <a:pt x="556" y="569"/>
                  </a:lnTo>
                  <a:lnTo>
                    <a:pt x="564" y="544"/>
                  </a:lnTo>
                  <a:lnTo>
                    <a:pt x="573" y="521"/>
                  </a:lnTo>
                  <a:lnTo>
                    <a:pt x="583" y="501"/>
                  </a:lnTo>
                  <a:lnTo>
                    <a:pt x="594" y="486"/>
                  </a:lnTo>
                  <a:lnTo>
                    <a:pt x="601" y="477"/>
                  </a:lnTo>
                  <a:lnTo>
                    <a:pt x="603" y="473"/>
                  </a:lnTo>
                  <a:lnTo>
                    <a:pt x="621" y="451"/>
                  </a:lnTo>
                  <a:lnTo>
                    <a:pt x="600" y="433"/>
                  </a:lnTo>
                  <a:lnTo>
                    <a:pt x="570" y="407"/>
                  </a:lnTo>
                  <a:lnTo>
                    <a:pt x="541" y="380"/>
                  </a:lnTo>
                  <a:lnTo>
                    <a:pt x="513" y="354"/>
                  </a:lnTo>
                  <a:lnTo>
                    <a:pt x="487" y="326"/>
                  </a:lnTo>
                  <a:lnTo>
                    <a:pt x="461" y="299"/>
                  </a:lnTo>
                  <a:lnTo>
                    <a:pt x="437" y="273"/>
                  </a:lnTo>
                  <a:lnTo>
                    <a:pt x="415" y="246"/>
                  </a:lnTo>
                  <a:lnTo>
                    <a:pt x="396" y="221"/>
                  </a:lnTo>
                  <a:lnTo>
                    <a:pt x="378" y="197"/>
                  </a:lnTo>
                  <a:lnTo>
                    <a:pt x="362" y="174"/>
                  </a:lnTo>
                  <a:lnTo>
                    <a:pt x="350" y="152"/>
                  </a:lnTo>
                  <a:lnTo>
                    <a:pt x="339" y="132"/>
                  </a:lnTo>
                  <a:lnTo>
                    <a:pt x="331" y="114"/>
                  </a:lnTo>
                  <a:lnTo>
                    <a:pt x="328" y="98"/>
                  </a:lnTo>
                  <a:lnTo>
                    <a:pt x="325" y="85"/>
                  </a:lnTo>
                  <a:lnTo>
                    <a:pt x="328" y="74"/>
                  </a:lnTo>
                  <a:lnTo>
                    <a:pt x="331" y="69"/>
                  </a:lnTo>
                  <a:lnTo>
                    <a:pt x="337" y="64"/>
                  </a:lnTo>
                  <a:lnTo>
                    <a:pt x="344" y="62"/>
                  </a:lnTo>
                  <a:lnTo>
                    <a:pt x="352" y="60"/>
                  </a:lnTo>
                  <a:lnTo>
                    <a:pt x="360" y="59"/>
                  </a:lnTo>
                  <a:lnTo>
                    <a:pt x="369" y="58"/>
                  </a:lnTo>
                  <a:lnTo>
                    <a:pt x="377" y="58"/>
                  </a:lnTo>
                  <a:lnTo>
                    <a:pt x="385" y="58"/>
                  </a:lnTo>
                  <a:lnTo>
                    <a:pt x="420" y="62"/>
                  </a:lnTo>
                  <a:lnTo>
                    <a:pt x="451" y="75"/>
                  </a:lnTo>
                  <a:lnTo>
                    <a:pt x="481" y="93"/>
                  </a:lnTo>
                  <a:lnTo>
                    <a:pt x="507" y="116"/>
                  </a:lnTo>
                  <a:lnTo>
                    <a:pt x="533" y="144"/>
                  </a:lnTo>
                  <a:lnTo>
                    <a:pt x="555" y="174"/>
                  </a:lnTo>
                  <a:lnTo>
                    <a:pt x="575" y="206"/>
                  </a:lnTo>
                  <a:lnTo>
                    <a:pt x="594" y="240"/>
                  </a:lnTo>
                  <a:lnTo>
                    <a:pt x="609" y="273"/>
                  </a:lnTo>
                  <a:lnTo>
                    <a:pt x="623" y="306"/>
                  </a:lnTo>
                  <a:lnTo>
                    <a:pt x="634" y="336"/>
                  </a:lnTo>
                  <a:lnTo>
                    <a:pt x="643" y="364"/>
                  </a:lnTo>
                  <a:lnTo>
                    <a:pt x="651" y="387"/>
                  </a:lnTo>
                  <a:lnTo>
                    <a:pt x="656" y="404"/>
                  </a:lnTo>
                  <a:lnTo>
                    <a:pt x="659" y="417"/>
                  </a:lnTo>
                  <a:lnTo>
                    <a:pt x="661" y="422"/>
                  </a:lnTo>
                  <a:lnTo>
                    <a:pt x="668" y="448"/>
                  </a:lnTo>
                  <a:lnTo>
                    <a:pt x="694" y="442"/>
                  </a:lnTo>
                  <a:lnTo>
                    <a:pt x="716" y="439"/>
                  </a:lnTo>
                  <a:lnTo>
                    <a:pt x="738" y="437"/>
                  </a:lnTo>
                  <a:lnTo>
                    <a:pt x="759" y="435"/>
                  </a:lnTo>
                  <a:lnTo>
                    <a:pt x="778" y="435"/>
                  </a:lnTo>
                  <a:lnTo>
                    <a:pt x="794" y="435"/>
                  </a:lnTo>
                  <a:lnTo>
                    <a:pt x="808" y="435"/>
                  </a:lnTo>
                  <a:lnTo>
                    <a:pt x="816" y="437"/>
                  </a:lnTo>
                  <a:lnTo>
                    <a:pt x="820" y="437"/>
                  </a:lnTo>
                  <a:lnTo>
                    <a:pt x="848" y="439"/>
                  </a:lnTo>
                  <a:lnTo>
                    <a:pt x="851" y="410"/>
                  </a:lnTo>
                  <a:lnTo>
                    <a:pt x="854" y="370"/>
                  </a:lnTo>
                  <a:lnTo>
                    <a:pt x="861" y="333"/>
                  </a:lnTo>
                  <a:lnTo>
                    <a:pt x="869" y="297"/>
                  </a:lnTo>
                  <a:lnTo>
                    <a:pt x="878" y="266"/>
                  </a:lnTo>
                  <a:lnTo>
                    <a:pt x="888" y="237"/>
                  </a:lnTo>
                  <a:lnTo>
                    <a:pt x="897" y="214"/>
                  </a:lnTo>
                  <a:lnTo>
                    <a:pt x="905" y="197"/>
                  </a:lnTo>
                  <a:lnTo>
                    <a:pt x="912" y="184"/>
                  </a:lnTo>
                  <a:lnTo>
                    <a:pt x="918" y="181"/>
                  </a:lnTo>
                  <a:lnTo>
                    <a:pt x="926" y="179"/>
                  </a:lnTo>
                  <a:lnTo>
                    <a:pt x="935" y="175"/>
                  </a:lnTo>
                  <a:lnTo>
                    <a:pt x="947" y="173"/>
                  </a:lnTo>
                  <a:lnTo>
                    <a:pt x="960" y="170"/>
                  </a:lnTo>
                  <a:lnTo>
                    <a:pt x="975" y="168"/>
                  </a:lnTo>
                  <a:lnTo>
                    <a:pt x="990" y="166"/>
                  </a:lnTo>
                  <a:lnTo>
                    <a:pt x="1005" y="164"/>
                  </a:lnTo>
                  <a:lnTo>
                    <a:pt x="1021" y="164"/>
                  </a:lnTo>
                  <a:lnTo>
                    <a:pt x="1037" y="162"/>
                  </a:lnTo>
                  <a:lnTo>
                    <a:pt x="1052" y="162"/>
                  </a:lnTo>
                  <a:lnTo>
                    <a:pt x="1066" y="164"/>
                  </a:lnTo>
                  <a:lnTo>
                    <a:pt x="1080" y="165"/>
                  </a:lnTo>
                  <a:lnTo>
                    <a:pt x="1093" y="167"/>
                  </a:lnTo>
                  <a:lnTo>
                    <a:pt x="1103" y="170"/>
                  </a:lnTo>
                  <a:lnTo>
                    <a:pt x="1111" y="175"/>
                  </a:lnTo>
                  <a:lnTo>
                    <a:pt x="1125" y="188"/>
                  </a:lnTo>
                  <a:lnTo>
                    <a:pt x="1140" y="210"/>
                  </a:lnTo>
                  <a:lnTo>
                    <a:pt x="1156" y="240"/>
                  </a:lnTo>
                  <a:lnTo>
                    <a:pt x="1171" y="273"/>
                  </a:lnTo>
                  <a:lnTo>
                    <a:pt x="1185" y="309"/>
                  </a:lnTo>
                  <a:lnTo>
                    <a:pt x="1194" y="343"/>
                  </a:lnTo>
                  <a:lnTo>
                    <a:pt x="1198" y="375"/>
                  </a:lnTo>
                  <a:lnTo>
                    <a:pt x="1195" y="401"/>
                  </a:lnTo>
                  <a:lnTo>
                    <a:pt x="1193" y="407"/>
                  </a:lnTo>
                  <a:lnTo>
                    <a:pt x="1188" y="411"/>
                  </a:lnTo>
                  <a:lnTo>
                    <a:pt x="1181" y="415"/>
                  </a:lnTo>
                  <a:lnTo>
                    <a:pt x="1171" y="416"/>
                  </a:lnTo>
                  <a:lnTo>
                    <a:pt x="1148" y="410"/>
                  </a:lnTo>
                  <a:lnTo>
                    <a:pt x="1125" y="395"/>
                  </a:lnTo>
                  <a:lnTo>
                    <a:pt x="1104" y="375"/>
                  </a:lnTo>
                  <a:lnTo>
                    <a:pt x="1087" y="351"/>
                  </a:lnTo>
                  <a:lnTo>
                    <a:pt x="1071" y="325"/>
                  </a:lnTo>
                  <a:lnTo>
                    <a:pt x="1057" y="298"/>
                  </a:lnTo>
                  <a:lnTo>
                    <a:pt x="1047" y="275"/>
                  </a:lnTo>
                  <a:lnTo>
                    <a:pt x="1040" y="256"/>
                  </a:lnTo>
                  <a:lnTo>
                    <a:pt x="1015" y="183"/>
                  </a:lnTo>
                  <a:lnTo>
                    <a:pt x="986" y="253"/>
                  </a:lnTo>
                  <a:lnTo>
                    <a:pt x="969" y="291"/>
                  </a:lnTo>
                  <a:lnTo>
                    <a:pt x="954" y="326"/>
                  </a:lnTo>
                  <a:lnTo>
                    <a:pt x="939" y="358"/>
                  </a:lnTo>
                  <a:lnTo>
                    <a:pt x="926" y="385"/>
                  </a:lnTo>
                  <a:lnTo>
                    <a:pt x="913" y="408"/>
                  </a:lnTo>
                  <a:lnTo>
                    <a:pt x="904" y="425"/>
                  </a:lnTo>
                  <a:lnTo>
                    <a:pt x="898" y="435"/>
                  </a:lnTo>
                  <a:lnTo>
                    <a:pt x="896" y="440"/>
                  </a:lnTo>
                  <a:lnTo>
                    <a:pt x="882" y="463"/>
                  </a:lnTo>
                  <a:lnTo>
                    <a:pt x="904" y="478"/>
                  </a:lnTo>
                  <a:lnTo>
                    <a:pt x="919" y="489"/>
                  </a:lnTo>
                  <a:lnTo>
                    <a:pt x="931" y="502"/>
                  </a:lnTo>
                  <a:lnTo>
                    <a:pt x="943" y="515"/>
                  </a:lnTo>
                  <a:lnTo>
                    <a:pt x="952" y="528"/>
                  </a:lnTo>
                  <a:lnTo>
                    <a:pt x="960" y="540"/>
                  </a:lnTo>
                  <a:lnTo>
                    <a:pt x="965" y="553"/>
                  </a:lnTo>
                  <a:lnTo>
                    <a:pt x="968" y="567"/>
                  </a:lnTo>
                  <a:lnTo>
                    <a:pt x="971" y="580"/>
                  </a:lnTo>
                  <a:lnTo>
                    <a:pt x="969" y="607"/>
                  </a:lnTo>
                  <a:lnTo>
                    <a:pt x="962" y="631"/>
                  </a:lnTo>
                  <a:lnTo>
                    <a:pt x="953" y="654"/>
                  </a:lnTo>
                  <a:lnTo>
                    <a:pt x="942" y="674"/>
                  </a:lnTo>
                  <a:lnTo>
                    <a:pt x="930" y="691"/>
                  </a:lnTo>
                  <a:lnTo>
                    <a:pt x="919" y="704"/>
                  </a:lnTo>
                  <a:lnTo>
                    <a:pt x="912" y="712"/>
                  </a:lnTo>
                  <a:lnTo>
                    <a:pt x="908" y="715"/>
                  </a:lnTo>
                  <a:lnTo>
                    <a:pt x="893" y="729"/>
                  </a:lnTo>
                  <a:lnTo>
                    <a:pt x="903" y="749"/>
                  </a:lnTo>
                  <a:lnTo>
                    <a:pt x="1026" y="988"/>
                  </a:lnTo>
                  <a:lnTo>
                    <a:pt x="1044" y="988"/>
                  </a:lnTo>
                  <a:lnTo>
                    <a:pt x="1098" y="985"/>
                  </a:lnTo>
                  <a:lnTo>
                    <a:pt x="1149" y="982"/>
                  </a:lnTo>
                  <a:lnTo>
                    <a:pt x="1195" y="979"/>
                  </a:lnTo>
                  <a:lnTo>
                    <a:pt x="1239" y="976"/>
                  </a:lnTo>
                  <a:lnTo>
                    <a:pt x="1278" y="973"/>
                  </a:lnTo>
                  <a:lnTo>
                    <a:pt x="1314" y="970"/>
                  </a:lnTo>
                  <a:lnTo>
                    <a:pt x="1346" y="967"/>
                  </a:lnTo>
                  <a:lnTo>
                    <a:pt x="1375" y="965"/>
                  </a:lnTo>
                  <a:lnTo>
                    <a:pt x="1401" y="962"/>
                  </a:lnTo>
                  <a:lnTo>
                    <a:pt x="1424" y="959"/>
                  </a:lnTo>
                  <a:lnTo>
                    <a:pt x="1445" y="957"/>
                  </a:lnTo>
                  <a:lnTo>
                    <a:pt x="1463" y="955"/>
                  </a:lnTo>
                  <a:lnTo>
                    <a:pt x="1477" y="954"/>
                  </a:lnTo>
                  <a:lnTo>
                    <a:pt x="1490" y="951"/>
                  </a:lnTo>
                  <a:lnTo>
                    <a:pt x="1499" y="950"/>
                  </a:lnTo>
                  <a:lnTo>
                    <a:pt x="1507" y="949"/>
                  </a:lnTo>
                  <a:lnTo>
                    <a:pt x="1514" y="954"/>
                  </a:lnTo>
                  <a:lnTo>
                    <a:pt x="1518" y="958"/>
                  </a:lnTo>
                  <a:lnTo>
                    <a:pt x="1520" y="962"/>
                  </a:lnTo>
                  <a:lnTo>
                    <a:pt x="1521" y="964"/>
                  </a:lnTo>
                  <a:lnTo>
                    <a:pt x="1519" y="971"/>
                  </a:lnTo>
                  <a:lnTo>
                    <a:pt x="1514" y="978"/>
                  </a:lnTo>
                  <a:lnTo>
                    <a:pt x="1509" y="985"/>
                  </a:lnTo>
                  <a:lnTo>
                    <a:pt x="1501" y="992"/>
                  </a:lnTo>
                  <a:lnTo>
                    <a:pt x="1467" y="999"/>
                  </a:lnTo>
                  <a:lnTo>
                    <a:pt x="1431" y="1005"/>
                  </a:lnTo>
                  <a:lnTo>
                    <a:pt x="1395" y="1011"/>
                  </a:lnTo>
                  <a:lnTo>
                    <a:pt x="1354" y="1017"/>
                  </a:lnTo>
                  <a:lnTo>
                    <a:pt x="1313" y="1023"/>
                  </a:lnTo>
                  <a:lnTo>
                    <a:pt x="1269" y="1027"/>
                  </a:lnTo>
                  <a:lnTo>
                    <a:pt x="1224" y="1032"/>
                  </a:lnTo>
                  <a:lnTo>
                    <a:pt x="1179" y="1035"/>
                  </a:lnTo>
                  <a:lnTo>
                    <a:pt x="1132" y="1039"/>
                  </a:lnTo>
                  <a:lnTo>
                    <a:pt x="1085" y="1042"/>
                  </a:lnTo>
                  <a:lnTo>
                    <a:pt x="1037" y="1045"/>
                  </a:lnTo>
                  <a:lnTo>
                    <a:pt x="989" y="1047"/>
                  </a:lnTo>
                  <a:lnTo>
                    <a:pt x="941" y="1049"/>
                  </a:lnTo>
                  <a:lnTo>
                    <a:pt x="893" y="1050"/>
                  </a:lnTo>
                  <a:lnTo>
                    <a:pt x="846" y="1053"/>
                  </a:lnTo>
                  <a:lnTo>
                    <a:pt x="800" y="1054"/>
                  </a:lnTo>
                  <a:lnTo>
                    <a:pt x="754" y="1055"/>
                  </a:lnTo>
                  <a:lnTo>
                    <a:pt x="710" y="1056"/>
                  </a:lnTo>
                  <a:lnTo>
                    <a:pt x="668" y="1056"/>
                  </a:lnTo>
                  <a:lnTo>
                    <a:pt x="626" y="1056"/>
                  </a:lnTo>
                  <a:lnTo>
                    <a:pt x="587" y="1057"/>
                  </a:lnTo>
                  <a:lnTo>
                    <a:pt x="550" y="1057"/>
                  </a:lnTo>
                  <a:lnTo>
                    <a:pt x="515" y="1057"/>
                  </a:lnTo>
                  <a:lnTo>
                    <a:pt x="483" y="1057"/>
                  </a:lnTo>
                  <a:lnTo>
                    <a:pt x="454" y="1057"/>
                  </a:lnTo>
                  <a:lnTo>
                    <a:pt x="428" y="1057"/>
                  </a:lnTo>
                  <a:lnTo>
                    <a:pt x="405" y="1057"/>
                  </a:lnTo>
                  <a:lnTo>
                    <a:pt x="385" y="1056"/>
                  </a:lnTo>
                  <a:lnTo>
                    <a:pt x="369" y="1056"/>
                  </a:lnTo>
                  <a:lnTo>
                    <a:pt x="358" y="1056"/>
                  </a:lnTo>
                  <a:lnTo>
                    <a:pt x="351" y="1056"/>
                  </a:lnTo>
                  <a:lnTo>
                    <a:pt x="347" y="1056"/>
                  </a:lnTo>
                  <a:lnTo>
                    <a:pt x="320" y="1055"/>
                  </a:lnTo>
                  <a:lnTo>
                    <a:pt x="295" y="1929"/>
                  </a:lnTo>
                  <a:lnTo>
                    <a:pt x="309" y="1938"/>
                  </a:lnTo>
                  <a:lnTo>
                    <a:pt x="338" y="1957"/>
                  </a:lnTo>
                  <a:lnTo>
                    <a:pt x="367" y="1973"/>
                  </a:lnTo>
                  <a:lnTo>
                    <a:pt x="396" y="1988"/>
                  </a:lnTo>
                  <a:lnTo>
                    <a:pt x="424" y="2002"/>
                  </a:lnTo>
                  <a:lnTo>
                    <a:pt x="454" y="2013"/>
                  </a:lnTo>
                  <a:lnTo>
                    <a:pt x="484" y="2025"/>
                  </a:lnTo>
                  <a:lnTo>
                    <a:pt x="513" y="2034"/>
                  </a:lnTo>
                  <a:lnTo>
                    <a:pt x="543" y="2043"/>
                  </a:lnTo>
                  <a:lnTo>
                    <a:pt x="573" y="2050"/>
                  </a:lnTo>
                  <a:lnTo>
                    <a:pt x="603" y="2056"/>
                  </a:lnTo>
                  <a:lnTo>
                    <a:pt x="633" y="2062"/>
                  </a:lnTo>
                  <a:lnTo>
                    <a:pt x="663" y="2065"/>
                  </a:lnTo>
                  <a:lnTo>
                    <a:pt x="692" y="2069"/>
                  </a:lnTo>
                  <a:lnTo>
                    <a:pt x="722" y="2071"/>
                  </a:lnTo>
                  <a:lnTo>
                    <a:pt x="750" y="2072"/>
                  </a:lnTo>
                  <a:lnTo>
                    <a:pt x="779" y="2072"/>
                  </a:lnTo>
                  <a:lnTo>
                    <a:pt x="833" y="2071"/>
                  </a:lnTo>
                  <a:lnTo>
                    <a:pt x="886" y="2066"/>
                  </a:lnTo>
                  <a:lnTo>
                    <a:pt x="938" y="2060"/>
                  </a:lnTo>
                  <a:lnTo>
                    <a:pt x="988" y="2052"/>
                  </a:lnTo>
                  <a:lnTo>
                    <a:pt x="1035" y="2042"/>
                  </a:lnTo>
                  <a:lnTo>
                    <a:pt x="1080" y="2032"/>
                  </a:lnTo>
                  <a:lnTo>
                    <a:pt x="1123" y="2020"/>
                  </a:lnTo>
                  <a:lnTo>
                    <a:pt x="1162" y="2009"/>
                  </a:lnTo>
                  <a:lnTo>
                    <a:pt x="1198" y="1996"/>
                  </a:lnTo>
                  <a:lnTo>
                    <a:pt x="1230" y="1984"/>
                  </a:lnTo>
                  <a:lnTo>
                    <a:pt x="1259" y="1974"/>
                  </a:lnTo>
                  <a:lnTo>
                    <a:pt x="1284" y="1964"/>
                  </a:lnTo>
                  <a:lnTo>
                    <a:pt x="1304" y="1955"/>
                  </a:lnTo>
                  <a:lnTo>
                    <a:pt x="1320" y="1948"/>
                  </a:lnTo>
                  <a:lnTo>
                    <a:pt x="1330" y="1942"/>
                  </a:lnTo>
                  <a:lnTo>
                    <a:pt x="1336" y="1940"/>
                  </a:lnTo>
                  <a:lnTo>
                    <a:pt x="1355" y="1930"/>
                  </a:lnTo>
                  <a:lnTo>
                    <a:pt x="1352" y="1910"/>
                  </a:lnTo>
                  <a:lnTo>
                    <a:pt x="1342" y="1836"/>
                  </a:lnTo>
                  <a:lnTo>
                    <a:pt x="1327" y="1729"/>
                  </a:lnTo>
                  <a:lnTo>
                    <a:pt x="1312" y="1601"/>
                  </a:lnTo>
                  <a:lnTo>
                    <a:pt x="1294" y="1467"/>
                  </a:lnTo>
                  <a:lnTo>
                    <a:pt x="1279" y="1339"/>
                  </a:lnTo>
                  <a:lnTo>
                    <a:pt x="1267" y="1231"/>
                  </a:lnTo>
                  <a:lnTo>
                    <a:pt x="1257" y="1155"/>
                  </a:lnTo>
                  <a:lnTo>
                    <a:pt x="1254" y="1125"/>
                  </a:lnTo>
                  <a:lnTo>
                    <a:pt x="1198" y="1132"/>
                  </a:lnTo>
                  <a:lnTo>
                    <a:pt x="1201" y="1166"/>
                  </a:lnTo>
                  <a:lnTo>
                    <a:pt x="1209" y="1238"/>
                  </a:lnTo>
                  <a:lnTo>
                    <a:pt x="1222" y="1339"/>
                  </a:lnTo>
                  <a:lnTo>
                    <a:pt x="1236" y="1459"/>
                  </a:lnTo>
                  <a:lnTo>
                    <a:pt x="1251" y="1586"/>
                  </a:lnTo>
                  <a:lnTo>
                    <a:pt x="1267" y="1708"/>
                  </a:lnTo>
                  <a:lnTo>
                    <a:pt x="1280" y="1815"/>
                  </a:lnTo>
                  <a:lnTo>
                    <a:pt x="1292" y="1897"/>
                  </a:lnTo>
                  <a:lnTo>
                    <a:pt x="1279" y="1903"/>
                  </a:lnTo>
                  <a:lnTo>
                    <a:pt x="1262" y="1910"/>
                  </a:lnTo>
                  <a:lnTo>
                    <a:pt x="1242" y="1918"/>
                  </a:lnTo>
                  <a:lnTo>
                    <a:pt x="1221" y="1926"/>
                  </a:lnTo>
                  <a:lnTo>
                    <a:pt x="1195" y="1935"/>
                  </a:lnTo>
                  <a:lnTo>
                    <a:pt x="1168" y="1945"/>
                  </a:lnTo>
                  <a:lnTo>
                    <a:pt x="1138" y="1955"/>
                  </a:lnTo>
                  <a:lnTo>
                    <a:pt x="1105" y="1964"/>
                  </a:lnTo>
                  <a:lnTo>
                    <a:pt x="1071" y="1973"/>
                  </a:lnTo>
                  <a:lnTo>
                    <a:pt x="1035" y="1982"/>
                  </a:lnTo>
                  <a:lnTo>
                    <a:pt x="997" y="1990"/>
                  </a:lnTo>
                  <a:lnTo>
                    <a:pt x="957" y="1997"/>
                  </a:lnTo>
                  <a:lnTo>
                    <a:pt x="916" y="2003"/>
                  </a:lnTo>
                  <a:lnTo>
                    <a:pt x="875" y="2008"/>
                  </a:lnTo>
                  <a:lnTo>
                    <a:pt x="831" y="2011"/>
                  </a:lnTo>
                  <a:lnTo>
                    <a:pt x="787" y="2012"/>
                  </a:lnTo>
                  <a:lnTo>
                    <a:pt x="761" y="2012"/>
                  </a:lnTo>
                  <a:lnTo>
                    <a:pt x="733" y="2011"/>
                  </a:lnTo>
                  <a:lnTo>
                    <a:pt x="707" y="2010"/>
                  </a:lnTo>
                  <a:lnTo>
                    <a:pt x="679" y="2008"/>
                  </a:lnTo>
                  <a:lnTo>
                    <a:pt x="651" y="2004"/>
                  </a:lnTo>
                  <a:lnTo>
                    <a:pt x="624" y="2001"/>
                  </a:lnTo>
                  <a:lnTo>
                    <a:pt x="596" y="1995"/>
                  </a:lnTo>
                  <a:lnTo>
                    <a:pt x="570" y="1989"/>
                  </a:lnTo>
                  <a:lnTo>
                    <a:pt x="542" y="1981"/>
                  </a:lnTo>
                  <a:lnTo>
                    <a:pt x="514" y="1973"/>
                  </a:lnTo>
                  <a:lnTo>
                    <a:pt x="487" y="1964"/>
                  </a:lnTo>
                  <a:lnTo>
                    <a:pt x="460" y="1953"/>
                  </a:lnTo>
                  <a:lnTo>
                    <a:pt x="434" y="1942"/>
                  </a:lnTo>
                  <a:lnTo>
                    <a:pt x="407" y="1928"/>
                  </a:lnTo>
                  <a:lnTo>
                    <a:pt x="381" y="1914"/>
                  </a:lnTo>
                  <a:lnTo>
                    <a:pt x="354" y="1898"/>
                  </a:lnTo>
                  <a:lnTo>
                    <a:pt x="358" y="1770"/>
                  </a:lnTo>
                  <a:lnTo>
                    <a:pt x="364" y="1513"/>
                  </a:lnTo>
                  <a:lnTo>
                    <a:pt x="371" y="1253"/>
                  </a:lnTo>
                  <a:lnTo>
                    <a:pt x="375" y="1114"/>
                  </a:lnTo>
                  <a:lnTo>
                    <a:pt x="390" y="1114"/>
                  </a:lnTo>
                  <a:lnTo>
                    <a:pt x="408" y="1114"/>
                  </a:lnTo>
                  <a:lnTo>
                    <a:pt x="430" y="1115"/>
                  </a:lnTo>
                  <a:lnTo>
                    <a:pt x="454" y="1115"/>
                  </a:lnTo>
                  <a:lnTo>
                    <a:pt x="481" y="1115"/>
                  </a:lnTo>
                  <a:lnTo>
                    <a:pt x="509" y="1115"/>
                  </a:lnTo>
                  <a:lnTo>
                    <a:pt x="540" y="1115"/>
                  </a:lnTo>
                  <a:lnTo>
                    <a:pt x="573" y="1115"/>
                  </a:lnTo>
                  <a:lnTo>
                    <a:pt x="608" y="1115"/>
                  </a:lnTo>
                  <a:lnTo>
                    <a:pt x="643" y="1114"/>
                  </a:lnTo>
                  <a:lnTo>
                    <a:pt x="681" y="1114"/>
                  </a:lnTo>
                  <a:lnTo>
                    <a:pt x="721" y="1113"/>
                  </a:lnTo>
                  <a:lnTo>
                    <a:pt x="761" y="1113"/>
                  </a:lnTo>
                  <a:lnTo>
                    <a:pt x="802" y="1111"/>
                  </a:lnTo>
                  <a:lnTo>
                    <a:pt x="844" y="1110"/>
                  </a:lnTo>
                  <a:lnTo>
                    <a:pt x="886" y="1109"/>
                  </a:lnTo>
                  <a:lnTo>
                    <a:pt x="930" y="1107"/>
                  </a:lnTo>
                  <a:lnTo>
                    <a:pt x="973" y="1106"/>
                  </a:lnTo>
                  <a:lnTo>
                    <a:pt x="1017" y="1103"/>
                  </a:lnTo>
                  <a:lnTo>
                    <a:pt x="1060" y="1101"/>
                  </a:lnTo>
                  <a:lnTo>
                    <a:pt x="1103" y="1098"/>
                  </a:lnTo>
                  <a:lnTo>
                    <a:pt x="1147" y="1095"/>
                  </a:lnTo>
                  <a:lnTo>
                    <a:pt x="1189" y="1092"/>
                  </a:lnTo>
                  <a:lnTo>
                    <a:pt x="1231" y="1088"/>
                  </a:lnTo>
                  <a:lnTo>
                    <a:pt x="1271" y="1084"/>
                  </a:lnTo>
                  <a:lnTo>
                    <a:pt x="1312" y="1080"/>
                  </a:lnTo>
                  <a:lnTo>
                    <a:pt x="1351" y="1076"/>
                  </a:lnTo>
                  <a:lnTo>
                    <a:pt x="1388" y="1070"/>
                  </a:lnTo>
                  <a:lnTo>
                    <a:pt x="1423" y="1065"/>
                  </a:lnTo>
                  <a:lnTo>
                    <a:pt x="1458" y="1058"/>
                  </a:lnTo>
                  <a:lnTo>
                    <a:pt x="1490" y="1053"/>
                  </a:lnTo>
                  <a:lnTo>
                    <a:pt x="1520" y="1046"/>
                  </a:lnTo>
                  <a:lnTo>
                    <a:pt x="1525" y="1045"/>
                  </a:lnTo>
                  <a:lnTo>
                    <a:pt x="1529" y="1041"/>
                  </a:lnTo>
                  <a:lnTo>
                    <a:pt x="1533" y="1039"/>
                  </a:lnTo>
                  <a:lnTo>
                    <a:pt x="1540" y="1033"/>
                  </a:lnTo>
                  <a:lnTo>
                    <a:pt x="1548" y="1026"/>
                  </a:lnTo>
                  <a:lnTo>
                    <a:pt x="1557" y="1016"/>
                  </a:lnTo>
                  <a:lnTo>
                    <a:pt x="1565" y="1004"/>
                  </a:lnTo>
                  <a:lnTo>
                    <a:pt x="1573" y="992"/>
                  </a:lnTo>
                  <a:lnTo>
                    <a:pt x="1578" y="977"/>
                  </a:lnTo>
                  <a:lnTo>
                    <a:pt x="1579" y="961"/>
                  </a:lnTo>
                  <a:lnTo>
                    <a:pt x="1578" y="954"/>
                  </a:lnTo>
                  <a:lnTo>
                    <a:pt x="1577" y="946"/>
                  </a:lnTo>
                  <a:lnTo>
                    <a:pt x="1573" y="938"/>
                  </a:lnTo>
                  <a:lnTo>
                    <a:pt x="1569" y="929"/>
                  </a:lnTo>
                  <a:lnTo>
                    <a:pt x="1562" y="920"/>
                  </a:lnTo>
                  <a:lnTo>
                    <a:pt x="1552" y="912"/>
                  </a:lnTo>
                  <a:lnTo>
                    <a:pt x="1541" y="903"/>
                  </a:lnTo>
                  <a:lnTo>
                    <a:pt x="1527" y="895"/>
                  </a:lnTo>
                  <a:lnTo>
                    <a:pt x="1518" y="889"/>
                  </a:lnTo>
                  <a:lnTo>
                    <a:pt x="1507" y="891"/>
                  </a:lnTo>
                  <a:lnTo>
                    <a:pt x="1506" y="891"/>
                  </a:lnTo>
                  <a:lnTo>
                    <a:pt x="1502" y="893"/>
                  </a:lnTo>
                  <a:lnTo>
                    <a:pt x="1495" y="894"/>
                  </a:lnTo>
                  <a:lnTo>
                    <a:pt x="1484" y="895"/>
                  </a:lnTo>
                  <a:lnTo>
                    <a:pt x="1471" y="897"/>
                  </a:lnTo>
                  <a:lnTo>
                    <a:pt x="1454" y="900"/>
                  </a:lnTo>
                  <a:lnTo>
                    <a:pt x="1434" y="902"/>
                  </a:lnTo>
                  <a:lnTo>
                    <a:pt x="1410" y="904"/>
                  </a:lnTo>
                  <a:lnTo>
                    <a:pt x="1382" y="908"/>
                  </a:lnTo>
                  <a:lnTo>
                    <a:pt x="1350" y="911"/>
                  </a:lnTo>
                  <a:lnTo>
                    <a:pt x="1313" y="913"/>
                  </a:lnTo>
                  <a:lnTo>
                    <a:pt x="1272" y="917"/>
                  </a:lnTo>
                  <a:lnTo>
                    <a:pt x="1226" y="920"/>
                  </a:lnTo>
                  <a:lnTo>
                    <a:pt x="1176" y="924"/>
                  </a:lnTo>
                  <a:lnTo>
                    <a:pt x="1120" y="927"/>
                  </a:lnTo>
                  <a:lnTo>
                    <a:pt x="1060" y="931"/>
                  </a:lnTo>
                  <a:lnTo>
                    <a:pt x="1052" y="917"/>
                  </a:lnTo>
                  <a:lnTo>
                    <a:pt x="1041" y="894"/>
                  </a:lnTo>
                  <a:lnTo>
                    <a:pt x="1027" y="867"/>
                  </a:lnTo>
                  <a:lnTo>
                    <a:pt x="1011" y="837"/>
                  </a:lnTo>
                  <a:lnTo>
                    <a:pt x="996" y="806"/>
                  </a:lnTo>
                  <a:lnTo>
                    <a:pt x="981" y="779"/>
                  </a:lnTo>
                  <a:lnTo>
                    <a:pt x="969" y="756"/>
                  </a:lnTo>
                  <a:lnTo>
                    <a:pt x="961" y="741"/>
                  </a:lnTo>
                  <a:lnTo>
                    <a:pt x="972" y="729"/>
                  </a:lnTo>
                  <a:lnTo>
                    <a:pt x="982" y="715"/>
                  </a:lnTo>
                  <a:lnTo>
                    <a:pt x="994" y="699"/>
                  </a:lnTo>
                  <a:lnTo>
                    <a:pt x="1004" y="680"/>
                  </a:lnTo>
                  <a:lnTo>
                    <a:pt x="1013" y="659"/>
                  </a:lnTo>
                  <a:lnTo>
                    <a:pt x="1021" y="637"/>
                  </a:lnTo>
                  <a:lnTo>
                    <a:pt x="1026" y="613"/>
                  </a:lnTo>
                  <a:lnTo>
                    <a:pt x="1028" y="587"/>
                  </a:lnTo>
                  <a:lnTo>
                    <a:pt x="1028" y="585"/>
                  </a:lnTo>
                  <a:lnTo>
                    <a:pt x="1028" y="583"/>
                  </a:lnTo>
                  <a:lnTo>
                    <a:pt x="1028" y="580"/>
                  </a:lnTo>
                  <a:lnTo>
                    <a:pt x="1028" y="578"/>
                  </a:lnTo>
                  <a:lnTo>
                    <a:pt x="1026" y="560"/>
                  </a:lnTo>
                  <a:lnTo>
                    <a:pt x="1021" y="542"/>
                  </a:lnTo>
                  <a:lnTo>
                    <a:pt x="1015" y="525"/>
                  </a:lnTo>
                  <a:lnTo>
                    <a:pt x="1007" y="509"/>
                  </a:lnTo>
                  <a:lnTo>
                    <a:pt x="997" y="493"/>
                  </a:lnTo>
                  <a:lnTo>
                    <a:pt x="986" y="478"/>
                  </a:lnTo>
                  <a:lnTo>
                    <a:pt x="972" y="463"/>
                  </a:lnTo>
                  <a:lnTo>
                    <a:pt x="957" y="448"/>
                  </a:lnTo>
                  <a:lnTo>
                    <a:pt x="961" y="439"/>
                  </a:lnTo>
                  <a:lnTo>
                    <a:pt x="966" y="427"/>
                  </a:lnTo>
                  <a:lnTo>
                    <a:pt x="973" y="416"/>
                  </a:lnTo>
                  <a:lnTo>
                    <a:pt x="980" y="402"/>
                  </a:lnTo>
                  <a:lnTo>
                    <a:pt x="987" y="387"/>
                  </a:lnTo>
                  <a:lnTo>
                    <a:pt x="995" y="371"/>
                  </a:lnTo>
                  <a:lnTo>
                    <a:pt x="1004" y="355"/>
                  </a:lnTo>
                  <a:lnTo>
                    <a:pt x="1012" y="336"/>
                  </a:lnTo>
                  <a:lnTo>
                    <a:pt x="1024" y="358"/>
                  </a:lnTo>
                  <a:lnTo>
                    <a:pt x="1039" y="381"/>
                  </a:lnTo>
                  <a:lnTo>
                    <a:pt x="1055" y="404"/>
                  </a:lnTo>
                  <a:lnTo>
                    <a:pt x="1073" y="425"/>
                  </a:lnTo>
                  <a:lnTo>
                    <a:pt x="1094" y="443"/>
                  </a:lnTo>
                  <a:lnTo>
                    <a:pt x="1116" y="458"/>
                  </a:lnTo>
                  <a:lnTo>
                    <a:pt x="1141" y="468"/>
                  </a:lnTo>
                  <a:lnTo>
                    <a:pt x="1169" y="472"/>
                  </a:lnTo>
                  <a:lnTo>
                    <a:pt x="1184" y="472"/>
                  </a:lnTo>
                  <a:lnTo>
                    <a:pt x="1196" y="469"/>
                  </a:lnTo>
                  <a:lnTo>
                    <a:pt x="1209" y="465"/>
                  </a:lnTo>
                  <a:lnTo>
                    <a:pt x="1219" y="458"/>
                  </a:lnTo>
                  <a:lnTo>
                    <a:pt x="1230" y="451"/>
                  </a:lnTo>
                  <a:lnTo>
                    <a:pt x="1238" y="442"/>
                  </a:lnTo>
                  <a:lnTo>
                    <a:pt x="1245" y="431"/>
                  </a:lnTo>
                  <a:lnTo>
                    <a:pt x="1249" y="418"/>
                  </a:lnTo>
                  <a:lnTo>
                    <a:pt x="1254" y="384"/>
                  </a:lnTo>
                  <a:lnTo>
                    <a:pt x="1251" y="342"/>
                  </a:lnTo>
                  <a:lnTo>
                    <a:pt x="1240" y="298"/>
                  </a:lnTo>
                  <a:lnTo>
                    <a:pt x="1225" y="253"/>
                  </a:lnTo>
                  <a:lnTo>
                    <a:pt x="1206" y="212"/>
                  </a:lnTo>
                  <a:lnTo>
                    <a:pt x="1184" y="175"/>
                  </a:lnTo>
                  <a:lnTo>
                    <a:pt x="1162" y="145"/>
                  </a:lnTo>
                  <a:lnTo>
                    <a:pt x="1141" y="127"/>
                  </a:lnTo>
                  <a:lnTo>
                    <a:pt x="1128" y="120"/>
                  </a:lnTo>
                  <a:lnTo>
                    <a:pt x="1113" y="115"/>
                  </a:lnTo>
                  <a:lnTo>
                    <a:pt x="1096" y="111"/>
                  </a:lnTo>
                  <a:lnTo>
                    <a:pt x="1077" y="108"/>
                  </a:lnTo>
                  <a:lnTo>
                    <a:pt x="1057" y="106"/>
                  </a:lnTo>
                  <a:lnTo>
                    <a:pt x="1035" y="106"/>
                  </a:lnTo>
                  <a:lnTo>
                    <a:pt x="1014" y="106"/>
                  </a:lnTo>
                  <a:lnTo>
                    <a:pt x="992" y="107"/>
                  </a:lnTo>
                  <a:lnTo>
                    <a:pt x="971" y="111"/>
                  </a:lnTo>
                  <a:lnTo>
                    <a:pt x="950" y="114"/>
                  </a:lnTo>
                  <a:lnTo>
                    <a:pt x="930" y="117"/>
                  </a:lnTo>
                  <a:lnTo>
                    <a:pt x="913" y="123"/>
                  </a:lnTo>
                  <a:lnTo>
                    <a:pt x="897" y="129"/>
                  </a:lnTo>
                  <a:lnTo>
                    <a:pt x="884" y="136"/>
                  </a:lnTo>
                  <a:lnTo>
                    <a:pt x="873" y="143"/>
                  </a:lnTo>
                  <a:lnTo>
                    <a:pt x="866" y="151"/>
                  </a:lnTo>
                  <a:lnTo>
                    <a:pt x="858" y="164"/>
                  </a:lnTo>
                  <a:lnTo>
                    <a:pt x="848" y="183"/>
                  </a:lnTo>
                  <a:lnTo>
                    <a:pt x="839" y="206"/>
                  </a:lnTo>
                  <a:lnTo>
                    <a:pt x="829" y="234"/>
                  </a:lnTo>
                  <a:lnTo>
                    <a:pt x="818" y="266"/>
                  </a:lnTo>
                  <a:lnTo>
                    <a:pt x="809" y="301"/>
                  </a:lnTo>
                  <a:lnTo>
                    <a:pt x="802" y="339"/>
                  </a:lnTo>
                  <a:lnTo>
                    <a:pt x="797" y="378"/>
                  </a:lnTo>
                  <a:lnTo>
                    <a:pt x="787" y="378"/>
                  </a:lnTo>
                  <a:lnTo>
                    <a:pt x="778" y="378"/>
                  </a:lnTo>
                  <a:lnTo>
                    <a:pt x="768" y="378"/>
                  </a:lnTo>
                  <a:lnTo>
                    <a:pt x="757" y="378"/>
                  </a:lnTo>
                  <a:lnTo>
                    <a:pt x="746" y="379"/>
                  </a:lnTo>
                  <a:lnTo>
                    <a:pt x="733" y="380"/>
                  </a:lnTo>
                  <a:lnTo>
                    <a:pt x="722" y="381"/>
                  </a:lnTo>
                  <a:lnTo>
                    <a:pt x="709" y="382"/>
                  </a:lnTo>
                  <a:lnTo>
                    <a:pt x="703" y="364"/>
                  </a:lnTo>
                  <a:lnTo>
                    <a:pt x="696" y="341"/>
                  </a:lnTo>
                  <a:lnTo>
                    <a:pt x="687" y="316"/>
                  </a:lnTo>
                  <a:lnTo>
                    <a:pt x="677" y="287"/>
                  </a:lnTo>
                  <a:lnTo>
                    <a:pt x="664" y="257"/>
                  </a:lnTo>
                  <a:lnTo>
                    <a:pt x="649" y="225"/>
                  </a:lnTo>
                  <a:lnTo>
                    <a:pt x="633" y="192"/>
                  </a:lnTo>
                  <a:lnTo>
                    <a:pt x="615" y="161"/>
                  </a:lnTo>
                  <a:lnTo>
                    <a:pt x="594" y="130"/>
                  </a:lnTo>
                  <a:lnTo>
                    <a:pt x="571" y="101"/>
                  </a:lnTo>
                  <a:lnTo>
                    <a:pt x="545" y="74"/>
                  </a:lnTo>
                  <a:lnTo>
                    <a:pt x="519" y="51"/>
                  </a:lnTo>
                  <a:lnTo>
                    <a:pt x="489" y="30"/>
                  </a:lnTo>
                  <a:lnTo>
                    <a:pt x="457" y="15"/>
                  </a:lnTo>
                  <a:lnTo>
                    <a:pt x="423" y="5"/>
                  </a:lnTo>
                  <a:lnTo>
                    <a:pt x="386" y="0"/>
                  </a:lnTo>
                  <a:lnTo>
                    <a:pt x="379" y="0"/>
                  </a:lnTo>
                  <a:lnTo>
                    <a:pt x="373" y="0"/>
                  </a:lnTo>
                  <a:lnTo>
                    <a:pt x="367" y="0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64"/>
            <p:cNvSpPr>
              <a:spLocks/>
            </p:cNvSpPr>
            <p:nvPr/>
          </p:nvSpPr>
          <p:spPr bwMode="auto">
            <a:xfrm>
              <a:off x="2709" y="1153"/>
              <a:ext cx="100" cy="67"/>
            </a:xfrm>
            <a:custGeom>
              <a:avLst/>
              <a:gdLst>
                <a:gd name="T0" fmla="*/ 0 w 58"/>
                <a:gd name="T1" fmla="*/ 0 h 39"/>
                <a:gd name="T2" fmla="*/ 12266 w 58"/>
                <a:gd name="T3" fmla="*/ 15008 h 39"/>
                <a:gd name="T4" fmla="*/ 23186 w 58"/>
                <a:gd name="T5" fmla="*/ 0 h 39"/>
                <a:gd name="T6" fmla="*/ 0 w 58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" h="39">
                  <a:moveTo>
                    <a:pt x="0" y="0"/>
                  </a:moveTo>
                  <a:lnTo>
                    <a:pt x="31" y="39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65"/>
            <p:cNvSpPr>
              <a:spLocks/>
            </p:cNvSpPr>
            <p:nvPr/>
          </p:nvSpPr>
          <p:spPr bwMode="auto">
            <a:xfrm>
              <a:off x="2756" y="1180"/>
              <a:ext cx="137" cy="94"/>
            </a:xfrm>
            <a:custGeom>
              <a:avLst/>
              <a:gdLst>
                <a:gd name="T0" fmla="*/ 0 w 83"/>
                <a:gd name="T1" fmla="*/ 0 h 56"/>
                <a:gd name="T2" fmla="*/ 0 w 83"/>
                <a:gd name="T3" fmla="*/ 1276 h 56"/>
                <a:gd name="T4" fmla="*/ 261 w 83"/>
                <a:gd name="T5" fmla="*/ 3596 h 56"/>
                <a:gd name="T6" fmla="*/ 1174 w 83"/>
                <a:gd name="T7" fmla="*/ 6585 h 56"/>
                <a:gd name="T8" fmla="*/ 2522 w 83"/>
                <a:gd name="T9" fmla="*/ 10132 h 56"/>
                <a:gd name="T10" fmla="*/ 5280 w 83"/>
                <a:gd name="T11" fmla="*/ 13549 h 56"/>
                <a:gd name="T12" fmla="*/ 8715 w 83"/>
                <a:gd name="T13" fmla="*/ 15767 h 56"/>
                <a:gd name="T14" fmla="*/ 13650 w 83"/>
                <a:gd name="T15" fmla="*/ 16709 h 56"/>
                <a:gd name="T16" fmla="*/ 20570 w 83"/>
                <a:gd name="T17" fmla="*/ 15257 h 56"/>
                <a:gd name="T18" fmla="*/ 19396 w 83"/>
                <a:gd name="T19" fmla="*/ 8072 h 56"/>
                <a:gd name="T20" fmla="*/ 18719 w 83"/>
                <a:gd name="T21" fmla="*/ 8366 h 56"/>
                <a:gd name="T22" fmla="*/ 17345 w 83"/>
                <a:gd name="T23" fmla="*/ 8901 h 56"/>
                <a:gd name="T24" fmla="*/ 15255 w 83"/>
                <a:gd name="T25" fmla="*/ 9724 h 56"/>
                <a:gd name="T26" fmla="*/ 12878 w 83"/>
                <a:gd name="T27" fmla="*/ 10132 h 56"/>
                <a:gd name="T28" fmla="*/ 9641 w 83"/>
                <a:gd name="T29" fmla="*/ 9194 h 56"/>
                <a:gd name="T30" fmla="*/ 6718 w 83"/>
                <a:gd name="T31" fmla="*/ 8072 h 56"/>
                <a:gd name="T32" fmla="*/ 3199 w 83"/>
                <a:gd name="T33" fmla="*/ 4809 h 56"/>
                <a:gd name="T34" fmla="*/ 0 w 83"/>
                <a:gd name="T35" fmla="*/ 0 h 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3" h="56">
                  <a:moveTo>
                    <a:pt x="0" y="0"/>
                  </a:moveTo>
                  <a:lnTo>
                    <a:pt x="0" y="4"/>
                  </a:lnTo>
                  <a:lnTo>
                    <a:pt x="1" y="12"/>
                  </a:lnTo>
                  <a:lnTo>
                    <a:pt x="5" y="22"/>
                  </a:lnTo>
                  <a:lnTo>
                    <a:pt x="10" y="34"/>
                  </a:lnTo>
                  <a:lnTo>
                    <a:pt x="21" y="45"/>
                  </a:lnTo>
                  <a:lnTo>
                    <a:pt x="35" y="53"/>
                  </a:lnTo>
                  <a:lnTo>
                    <a:pt x="55" y="56"/>
                  </a:lnTo>
                  <a:lnTo>
                    <a:pt x="83" y="51"/>
                  </a:lnTo>
                  <a:lnTo>
                    <a:pt x="78" y="27"/>
                  </a:lnTo>
                  <a:lnTo>
                    <a:pt x="76" y="28"/>
                  </a:lnTo>
                  <a:lnTo>
                    <a:pt x="70" y="30"/>
                  </a:lnTo>
                  <a:lnTo>
                    <a:pt x="62" y="33"/>
                  </a:lnTo>
                  <a:lnTo>
                    <a:pt x="52" y="34"/>
                  </a:lnTo>
                  <a:lnTo>
                    <a:pt x="39" y="31"/>
                  </a:lnTo>
                  <a:lnTo>
                    <a:pt x="27" y="27"/>
                  </a:lnTo>
                  <a:lnTo>
                    <a:pt x="1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66"/>
            <p:cNvSpPr>
              <a:spLocks/>
            </p:cNvSpPr>
            <p:nvPr/>
          </p:nvSpPr>
          <p:spPr bwMode="auto">
            <a:xfrm>
              <a:off x="2632" y="1180"/>
              <a:ext cx="137" cy="90"/>
            </a:xfrm>
            <a:custGeom>
              <a:avLst/>
              <a:gdLst>
                <a:gd name="T0" fmla="*/ 23250 w 82"/>
                <a:gd name="T1" fmla="*/ 0 h 55"/>
                <a:gd name="T2" fmla="*/ 23250 w 82"/>
                <a:gd name="T3" fmla="*/ 902 h 55"/>
                <a:gd name="T4" fmla="*/ 22964 w 82"/>
                <a:gd name="T5" fmla="*/ 2769 h 55"/>
                <a:gd name="T6" fmla="*/ 22012 w 82"/>
                <a:gd name="T7" fmla="*/ 4983 h 55"/>
                <a:gd name="T8" fmla="*/ 20268 w 82"/>
                <a:gd name="T9" fmla="*/ 7817 h 55"/>
                <a:gd name="T10" fmla="*/ 17736 w 82"/>
                <a:gd name="T11" fmla="*/ 10175 h 55"/>
                <a:gd name="T12" fmla="*/ 13591 w 82"/>
                <a:gd name="T13" fmla="*/ 11945 h 55"/>
                <a:gd name="T14" fmla="*/ 7587 w 82"/>
                <a:gd name="T15" fmla="*/ 12374 h 55"/>
                <a:gd name="T16" fmla="*/ 0 w 82"/>
                <a:gd name="T17" fmla="*/ 11466 h 55"/>
                <a:gd name="T18" fmla="*/ 1198 w 82"/>
                <a:gd name="T19" fmla="*/ 6308 h 55"/>
                <a:gd name="T20" fmla="*/ 1723 w 82"/>
                <a:gd name="T21" fmla="*/ 6467 h 55"/>
                <a:gd name="T22" fmla="*/ 3345 w 82"/>
                <a:gd name="T23" fmla="*/ 7007 h 55"/>
                <a:gd name="T24" fmla="*/ 5589 w 82"/>
                <a:gd name="T25" fmla="*/ 7760 h 55"/>
                <a:gd name="T26" fmla="*/ 8502 w 82"/>
                <a:gd name="T27" fmla="*/ 7817 h 55"/>
                <a:gd name="T28" fmla="*/ 12131 w 82"/>
                <a:gd name="T29" fmla="*/ 7120 h 55"/>
                <a:gd name="T30" fmla="*/ 15917 w 82"/>
                <a:gd name="T31" fmla="*/ 6308 h 55"/>
                <a:gd name="T32" fmla="*/ 19817 w 82"/>
                <a:gd name="T33" fmla="*/ 3855 h 55"/>
                <a:gd name="T34" fmla="*/ 23250 w 82"/>
                <a:gd name="T35" fmla="*/ 0 h 5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2" h="55">
                  <a:moveTo>
                    <a:pt x="82" y="0"/>
                  </a:moveTo>
                  <a:lnTo>
                    <a:pt x="82" y="4"/>
                  </a:lnTo>
                  <a:lnTo>
                    <a:pt x="81" y="12"/>
                  </a:lnTo>
                  <a:lnTo>
                    <a:pt x="78" y="22"/>
                  </a:lnTo>
                  <a:lnTo>
                    <a:pt x="72" y="35"/>
                  </a:lnTo>
                  <a:lnTo>
                    <a:pt x="63" y="45"/>
                  </a:lnTo>
                  <a:lnTo>
                    <a:pt x="48" y="53"/>
                  </a:lnTo>
                  <a:lnTo>
                    <a:pt x="27" y="55"/>
                  </a:lnTo>
                  <a:lnTo>
                    <a:pt x="0" y="51"/>
                  </a:lnTo>
                  <a:lnTo>
                    <a:pt x="4" y="28"/>
                  </a:lnTo>
                  <a:lnTo>
                    <a:pt x="6" y="29"/>
                  </a:lnTo>
                  <a:lnTo>
                    <a:pt x="12" y="31"/>
                  </a:lnTo>
                  <a:lnTo>
                    <a:pt x="20" y="34"/>
                  </a:lnTo>
                  <a:lnTo>
                    <a:pt x="30" y="35"/>
                  </a:lnTo>
                  <a:lnTo>
                    <a:pt x="43" y="32"/>
                  </a:lnTo>
                  <a:lnTo>
                    <a:pt x="56" y="28"/>
                  </a:lnTo>
                  <a:lnTo>
                    <a:pt x="70" y="17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67"/>
            <p:cNvSpPr>
              <a:spLocks/>
            </p:cNvSpPr>
            <p:nvPr/>
          </p:nvSpPr>
          <p:spPr bwMode="auto">
            <a:xfrm>
              <a:off x="2833" y="1016"/>
              <a:ext cx="80" cy="80"/>
            </a:xfrm>
            <a:custGeom>
              <a:avLst/>
              <a:gdLst>
                <a:gd name="T0" fmla="*/ 10802 w 49"/>
                <a:gd name="T1" fmla="*/ 5515 h 49"/>
                <a:gd name="T2" fmla="*/ 10062 w 49"/>
                <a:gd name="T3" fmla="*/ 7517 h 49"/>
                <a:gd name="T4" fmla="*/ 9278 w 49"/>
                <a:gd name="T5" fmla="*/ 9278 h 49"/>
                <a:gd name="T6" fmla="*/ 7517 w 49"/>
                <a:gd name="T7" fmla="*/ 10062 h 49"/>
                <a:gd name="T8" fmla="*/ 5267 w 49"/>
                <a:gd name="T9" fmla="*/ 10802 h 49"/>
                <a:gd name="T10" fmla="*/ 3226 w 49"/>
                <a:gd name="T11" fmla="*/ 10062 h 49"/>
                <a:gd name="T12" fmla="*/ 1463 w 49"/>
                <a:gd name="T13" fmla="*/ 9278 h 49"/>
                <a:gd name="T14" fmla="*/ 397 w 49"/>
                <a:gd name="T15" fmla="*/ 7517 h 49"/>
                <a:gd name="T16" fmla="*/ 0 w 49"/>
                <a:gd name="T17" fmla="*/ 5515 h 49"/>
                <a:gd name="T18" fmla="*/ 397 w 49"/>
                <a:gd name="T19" fmla="*/ 3226 h 49"/>
                <a:gd name="T20" fmla="*/ 1463 w 49"/>
                <a:gd name="T21" fmla="*/ 1463 h 49"/>
                <a:gd name="T22" fmla="*/ 3226 w 49"/>
                <a:gd name="T23" fmla="*/ 648 h 49"/>
                <a:gd name="T24" fmla="*/ 5267 w 49"/>
                <a:gd name="T25" fmla="*/ 0 h 49"/>
                <a:gd name="T26" fmla="*/ 7517 w 49"/>
                <a:gd name="T27" fmla="*/ 648 h 49"/>
                <a:gd name="T28" fmla="*/ 9278 w 49"/>
                <a:gd name="T29" fmla="*/ 1463 h 49"/>
                <a:gd name="T30" fmla="*/ 10062 w 49"/>
                <a:gd name="T31" fmla="*/ 3226 h 49"/>
                <a:gd name="T32" fmla="*/ 10802 w 49"/>
                <a:gd name="T33" fmla="*/ 5515 h 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9" h="49">
                  <a:moveTo>
                    <a:pt x="49" y="25"/>
                  </a:moveTo>
                  <a:lnTo>
                    <a:pt x="46" y="34"/>
                  </a:lnTo>
                  <a:lnTo>
                    <a:pt x="42" y="42"/>
                  </a:lnTo>
                  <a:lnTo>
                    <a:pt x="34" y="46"/>
                  </a:lnTo>
                  <a:lnTo>
                    <a:pt x="24" y="49"/>
                  </a:lnTo>
                  <a:lnTo>
                    <a:pt x="15" y="46"/>
                  </a:lnTo>
                  <a:lnTo>
                    <a:pt x="7" y="42"/>
                  </a:lnTo>
                  <a:lnTo>
                    <a:pt x="2" y="34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7" y="7"/>
                  </a:lnTo>
                  <a:lnTo>
                    <a:pt x="15" y="3"/>
                  </a:lnTo>
                  <a:lnTo>
                    <a:pt x="24" y="0"/>
                  </a:lnTo>
                  <a:lnTo>
                    <a:pt x="34" y="3"/>
                  </a:lnTo>
                  <a:lnTo>
                    <a:pt x="42" y="7"/>
                  </a:lnTo>
                  <a:lnTo>
                    <a:pt x="46" y="15"/>
                  </a:lnTo>
                  <a:lnTo>
                    <a:pt x="49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68"/>
            <p:cNvSpPr>
              <a:spLocks/>
            </p:cNvSpPr>
            <p:nvPr/>
          </p:nvSpPr>
          <p:spPr bwMode="auto">
            <a:xfrm>
              <a:off x="2602" y="1016"/>
              <a:ext cx="80" cy="80"/>
            </a:xfrm>
            <a:custGeom>
              <a:avLst/>
              <a:gdLst>
                <a:gd name="T0" fmla="*/ 13217 w 48"/>
                <a:gd name="T1" fmla="*/ 5515 h 49"/>
                <a:gd name="T2" fmla="*/ 12695 w 48"/>
                <a:gd name="T3" fmla="*/ 7517 h 49"/>
                <a:gd name="T4" fmla="*/ 11612 w 48"/>
                <a:gd name="T5" fmla="*/ 9278 h 49"/>
                <a:gd name="T6" fmla="*/ 9105 w 48"/>
                <a:gd name="T7" fmla="*/ 10062 h 49"/>
                <a:gd name="T8" fmla="*/ 6688 w 48"/>
                <a:gd name="T9" fmla="*/ 10802 h 49"/>
                <a:gd name="T10" fmla="*/ 4180 w 48"/>
                <a:gd name="T11" fmla="*/ 10062 h 49"/>
                <a:gd name="T12" fmla="*/ 1967 w 48"/>
                <a:gd name="T13" fmla="*/ 9278 h 49"/>
                <a:gd name="T14" fmla="*/ 478 w 48"/>
                <a:gd name="T15" fmla="*/ 7517 h 49"/>
                <a:gd name="T16" fmla="*/ 0 w 48"/>
                <a:gd name="T17" fmla="*/ 5515 h 49"/>
                <a:gd name="T18" fmla="*/ 478 w 48"/>
                <a:gd name="T19" fmla="*/ 3226 h 49"/>
                <a:gd name="T20" fmla="*/ 1967 w 48"/>
                <a:gd name="T21" fmla="*/ 1463 h 49"/>
                <a:gd name="T22" fmla="*/ 4180 w 48"/>
                <a:gd name="T23" fmla="*/ 648 h 49"/>
                <a:gd name="T24" fmla="*/ 6688 w 48"/>
                <a:gd name="T25" fmla="*/ 0 h 49"/>
                <a:gd name="T26" fmla="*/ 9105 w 48"/>
                <a:gd name="T27" fmla="*/ 648 h 49"/>
                <a:gd name="T28" fmla="*/ 11612 w 48"/>
                <a:gd name="T29" fmla="*/ 1463 h 49"/>
                <a:gd name="T30" fmla="*/ 12695 w 48"/>
                <a:gd name="T31" fmla="*/ 3226 h 49"/>
                <a:gd name="T32" fmla="*/ 13217 w 48"/>
                <a:gd name="T33" fmla="*/ 5515 h 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8" h="49">
                  <a:moveTo>
                    <a:pt x="48" y="25"/>
                  </a:moveTo>
                  <a:lnTo>
                    <a:pt x="46" y="34"/>
                  </a:lnTo>
                  <a:lnTo>
                    <a:pt x="42" y="42"/>
                  </a:lnTo>
                  <a:lnTo>
                    <a:pt x="33" y="46"/>
                  </a:lnTo>
                  <a:lnTo>
                    <a:pt x="24" y="49"/>
                  </a:lnTo>
                  <a:lnTo>
                    <a:pt x="15" y="46"/>
                  </a:lnTo>
                  <a:lnTo>
                    <a:pt x="7" y="42"/>
                  </a:lnTo>
                  <a:lnTo>
                    <a:pt x="2" y="34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7" y="7"/>
                  </a:lnTo>
                  <a:lnTo>
                    <a:pt x="15" y="3"/>
                  </a:lnTo>
                  <a:lnTo>
                    <a:pt x="24" y="0"/>
                  </a:lnTo>
                  <a:lnTo>
                    <a:pt x="33" y="3"/>
                  </a:lnTo>
                  <a:lnTo>
                    <a:pt x="42" y="7"/>
                  </a:lnTo>
                  <a:lnTo>
                    <a:pt x="46" y="15"/>
                  </a:lnTo>
                  <a:lnTo>
                    <a:pt x="48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69"/>
            <p:cNvSpPr>
              <a:spLocks/>
            </p:cNvSpPr>
            <p:nvPr/>
          </p:nvSpPr>
          <p:spPr bwMode="auto">
            <a:xfrm>
              <a:off x="2250" y="2288"/>
              <a:ext cx="265" cy="1017"/>
            </a:xfrm>
            <a:custGeom>
              <a:avLst/>
              <a:gdLst>
                <a:gd name="T0" fmla="*/ 0 w 157"/>
                <a:gd name="T1" fmla="*/ 1356 h 609"/>
                <a:gd name="T2" fmla="*/ 0 w 157"/>
                <a:gd name="T3" fmla="*/ 161147 h 609"/>
                <a:gd name="T4" fmla="*/ 944 w 157"/>
                <a:gd name="T5" fmla="*/ 161417 h 609"/>
                <a:gd name="T6" fmla="*/ 3565 w 157"/>
                <a:gd name="T7" fmla="*/ 162611 h 609"/>
                <a:gd name="T8" fmla="*/ 7928 w 157"/>
                <a:gd name="T9" fmla="*/ 164460 h 609"/>
                <a:gd name="T10" fmla="*/ 13687 w 157"/>
                <a:gd name="T11" fmla="*/ 166462 h 609"/>
                <a:gd name="T12" fmla="*/ 20699 w 157"/>
                <a:gd name="T13" fmla="*/ 168460 h 609"/>
                <a:gd name="T14" fmla="*/ 28934 w 157"/>
                <a:gd name="T15" fmla="*/ 170188 h 609"/>
                <a:gd name="T16" fmla="*/ 38692 w 157"/>
                <a:gd name="T17" fmla="*/ 170995 h 609"/>
                <a:gd name="T18" fmla="*/ 49690 w 157"/>
                <a:gd name="T19" fmla="*/ 171537 h 609"/>
                <a:gd name="T20" fmla="*/ 34570 w 157"/>
                <a:gd name="T21" fmla="*/ 0 h 609"/>
                <a:gd name="T22" fmla="*/ 33253 w 157"/>
                <a:gd name="T23" fmla="*/ 0 h 609"/>
                <a:gd name="T24" fmla="*/ 30829 w 157"/>
                <a:gd name="T25" fmla="*/ 812 h 609"/>
                <a:gd name="T26" fmla="*/ 26713 w 157"/>
                <a:gd name="T27" fmla="*/ 1196 h 609"/>
                <a:gd name="T28" fmla="*/ 21548 w 157"/>
                <a:gd name="T29" fmla="*/ 1687 h 609"/>
                <a:gd name="T30" fmla="*/ 16168 w 157"/>
                <a:gd name="T31" fmla="*/ 1997 h 609"/>
                <a:gd name="T32" fmla="*/ 10549 w 157"/>
                <a:gd name="T33" fmla="*/ 1997 h 609"/>
                <a:gd name="T34" fmla="*/ 4697 w 157"/>
                <a:gd name="T35" fmla="*/ 1997 h 609"/>
                <a:gd name="T36" fmla="*/ 0 w 157"/>
                <a:gd name="T37" fmla="*/ 1356 h 60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7" h="609">
                  <a:moveTo>
                    <a:pt x="0" y="5"/>
                  </a:moveTo>
                  <a:lnTo>
                    <a:pt x="0" y="572"/>
                  </a:lnTo>
                  <a:lnTo>
                    <a:pt x="3" y="573"/>
                  </a:lnTo>
                  <a:lnTo>
                    <a:pt x="11" y="577"/>
                  </a:lnTo>
                  <a:lnTo>
                    <a:pt x="25" y="584"/>
                  </a:lnTo>
                  <a:lnTo>
                    <a:pt x="43" y="591"/>
                  </a:lnTo>
                  <a:lnTo>
                    <a:pt x="65" y="598"/>
                  </a:lnTo>
                  <a:lnTo>
                    <a:pt x="91" y="604"/>
                  </a:lnTo>
                  <a:lnTo>
                    <a:pt x="122" y="607"/>
                  </a:lnTo>
                  <a:lnTo>
                    <a:pt x="157" y="609"/>
                  </a:lnTo>
                  <a:lnTo>
                    <a:pt x="109" y="0"/>
                  </a:lnTo>
                  <a:lnTo>
                    <a:pt x="105" y="0"/>
                  </a:lnTo>
                  <a:lnTo>
                    <a:pt x="97" y="3"/>
                  </a:lnTo>
                  <a:lnTo>
                    <a:pt x="84" y="4"/>
                  </a:lnTo>
                  <a:lnTo>
                    <a:pt x="68" y="6"/>
                  </a:lnTo>
                  <a:lnTo>
                    <a:pt x="51" y="7"/>
                  </a:lnTo>
                  <a:lnTo>
                    <a:pt x="33" y="7"/>
                  </a:lnTo>
                  <a:lnTo>
                    <a:pt x="15" y="7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6091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70"/>
            <p:cNvSpPr>
              <a:spLocks/>
            </p:cNvSpPr>
            <p:nvPr/>
          </p:nvSpPr>
          <p:spPr bwMode="auto">
            <a:xfrm>
              <a:off x="2136" y="363"/>
              <a:ext cx="318" cy="415"/>
            </a:xfrm>
            <a:custGeom>
              <a:avLst/>
              <a:gdLst>
                <a:gd name="T0" fmla="*/ 54817 w 190"/>
                <a:gd name="T1" fmla="*/ 68647 h 249"/>
                <a:gd name="T2" fmla="*/ 53672 w 190"/>
                <a:gd name="T3" fmla="*/ 65300 h 249"/>
                <a:gd name="T4" fmla="*/ 50179 w 190"/>
                <a:gd name="T5" fmla="*/ 56737 h 249"/>
                <a:gd name="T6" fmla="*/ 45323 w 190"/>
                <a:gd name="T7" fmla="*/ 45117 h 249"/>
                <a:gd name="T8" fmla="*/ 38660 w 190"/>
                <a:gd name="T9" fmla="*/ 31728 h 249"/>
                <a:gd name="T10" fmla="*/ 30900 w 190"/>
                <a:gd name="T11" fmla="*/ 18647 h 249"/>
                <a:gd name="T12" fmla="*/ 22283 w 190"/>
                <a:gd name="T13" fmla="*/ 7930 h 249"/>
                <a:gd name="T14" fmla="*/ 12986 w 190"/>
                <a:gd name="T15" fmla="*/ 797 h 249"/>
                <a:gd name="T16" fmla="*/ 3821 w 190"/>
                <a:gd name="T17" fmla="*/ 0 h 249"/>
                <a:gd name="T18" fmla="*/ 815 w 190"/>
                <a:gd name="T19" fmla="*/ 1675 h 249"/>
                <a:gd name="T20" fmla="*/ 0 w 190"/>
                <a:gd name="T21" fmla="*/ 4458 h 249"/>
                <a:gd name="T22" fmla="*/ 815 w 190"/>
                <a:gd name="T23" fmla="*/ 8203 h 249"/>
                <a:gd name="T24" fmla="*/ 2574 w 190"/>
                <a:gd name="T25" fmla="*/ 12925 h 249"/>
                <a:gd name="T26" fmla="*/ 6395 w 190"/>
                <a:gd name="T27" fmla="*/ 18578 h 249"/>
                <a:gd name="T28" fmla="*/ 10703 w 190"/>
                <a:gd name="T29" fmla="*/ 24283 h 249"/>
                <a:gd name="T30" fmla="*/ 15560 w 190"/>
                <a:gd name="T31" fmla="*/ 30070 h 249"/>
                <a:gd name="T32" fmla="*/ 21406 w 190"/>
                <a:gd name="T33" fmla="*/ 36008 h 249"/>
                <a:gd name="T34" fmla="*/ 27407 w 190"/>
                <a:gd name="T35" fmla="*/ 42438 h 249"/>
                <a:gd name="T36" fmla="*/ 33082 w 190"/>
                <a:gd name="T37" fmla="*/ 48325 h 249"/>
                <a:gd name="T38" fmla="*/ 38952 w 190"/>
                <a:gd name="T39" fmla="*/ 53758 h 249"/>
                <a:gd name="T40" fmla="*/ 43785 w 190"/>
                <a:gd name="T41" fmla="*/ 58772 h 249"/>
                <a:gd name="T42" fmla="*/ 48326 w 190"/>
                <a:gd name="T43" fmla="*/ 62792 h 249"/>
                <a:gd name="T44" fmla="*/ 51975 w 190"/>
                <a:gd name="T45" fmla="*/ 65647 h 249"/>
                <a:gd name="T46" fmla="*/ 54291 w 190"/>
                <a:gd name="T47" fmla="*/ 67770 h 249"/>
                <a:gd name="T48" fmla="*/ 54817 w 190"/>
                <a:gd name="T49" fmla="*/ 68647 h 24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90" h="249">
                  <a:moveTo>
                    <a:pt x="190" y="249"/>
                  </a:moveTo>
                  <a:lnTo>
                    <a:pt x="186" y="237"/>
                  </a:lnTo>
                  <a:lnTo>
                    <a:pt x="174" y="206"/>
                  </a:lnTo>
                  <a:lnTo>
                    <a:pt x="157" y="164"/>
                  </a:lnTo>
                  <a:lnTo>
                    <a:pt x="134" y="115"/>
                  </a:lnTo>
                  <a:lnTo>
                    <a:pt x="107" y="68"/>
                  </a:lnTo>
                  <a:lnTo>
                    <a:pt x="77" y="29"/>
                  </a:lnTo>
                  <a:lnTo>
                    <a:pt x="45" y="3"/>
                  </a:lnTo>
                  <a:lnTo>
                    <a:pt x="13" y="0"/>
                  </a:lnTo>
                  <a:lnTo>
                    <a:pt x="3" y="6"/>
                  </a:lnTo>
                  <a:lnTo>
                    <a:pt x="0" y="16"/>
                  </a:lnTo>
                  <a:lnTo>
                    <a:pt x="3" y="30"/>
                  </a:lnTo>
                  <a:lnTo>
                    <a:pt x="9" y="47"/>
                  </a:lnTo>
                  <a:lnTo>
                    <a:pt x="22" y="67"/>
                  </a:lnTo>
                  <a:lnTo>
                    <a:pt x="37" y="88"/>
                  </a:lnTo>
                  <a:lnTo>
                    <a:pt x="54" y="109"/>
                  </a:lnTo>
                  <a:lnTo>
                    <a:pt x="74" y="131"/>
                  </a:lnTo>
                  <a:lnTo>
                    <a:pt x="95" y="154"/>
                  </a:lnTo>
                  <a:lnTo>
                    <a:pt x="115" y="175"/>
                  </a:lnTo>
                  <a:lnTo>
                    <a:pt x="135" y="195"/>
                  </a:lnTo>
                  <a:lnTo>
                    <a:pt x="152" y="213"/>
                  </a:lnTo>
                  <a:lnTo>
                    <a:pt x="167" y="228"/>
                  </a:lnTo>
                  <a:lnTo>
                    <a:pt x="180" y="238"/>
                  </a:lnTo>
                  <a:lnTo>
                    <a:pt x="188" y="246"/>
                  </a:lnTo>
                  <a:lnTo>
                    <a:pt x="190" y="249"/>
                  </a:lnTo>
                  <a:close/>
                </a:path>
              </a:pathLst>
            </a:custGeom>
            <a:solidFill>
              <a:srgbClr val="E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71"/>
            <p:cNvSpPr>
              <a:spLocks/>
            </p:cNvSpPr>
            <p:nvPr/>
          </p:nvSpPr>
          <p:spPr bwMode="auto">
            <a:xfrm>
              <a:off x="2849" y="1036"/>
              <a:ext cx="24" cy="20"/>
            </a:xfrm>
            <a:custGeom>
              <a:avLst/>
              <a:gdLst>
                <a:gd name="T0" fmla="*/ 24576 w 12"/>
                <a:gd name="T1" fmla="*/ 689 h 13"/>
                <a:gd name="T2" fmla="*/ 22528 w 12"/>
                <a:gd name="T3" fmla="*/ 880 h 13"/>
                <a:gd name="T4" fmla="*/ 20480 w 12"/>
                <a:gd name="T5" fmla="*/ 1103 h 13"/>
                <a:gd name="T6" fmla="*/ 16384 w 12"/>
                <a:gd name="T7" fmla="*/ 1258 h 13"/>
                <a:gd name="T8" fmla="*/ 10240 w 12"/>
                <a:gd name="T9" fmla="*/ 1508 h 13"/>
                <a:gd name="T10" fmla="*/ 6144 w 12"/>
                <a:gd name="T11" fmla="*/ 1258 h 13"/>
                <a:gd name="T12" fmla="*/ 2048 w 12"/>
                <a:gd name="T13" fmla="*/ 1103 h 13"/>
                <a:gd name="T14" fmla="*/ 0 w 12"/>
                <a:gd name="T15" fmla="*/ 880 h 13"/>
                <a:gd name="T16" fmla="*/ 0 w 12"/>
                <a:gd name="T17" fmla="*/ 689 h 13"/>
                <a:gd name="T18" fmla="*/ 0 w 12"/>
                <a:gd name="T19" fmla="*/ 372 h 13"/>
                <a:gd name="T20" fmla="*/ 2048 w 12"/>
                <a:gd name="T21" fmla="*/ 157 h 13"/>
                <a:gd name="T22" fmla="*/ 6144 w 12"/>
                <a:gd name="T23" fmla="*/ 0 h 13"/>
                <a:gd name="T24" fmla="*/ 10240 w 12"/>
                <a:gd name="T25" fmla="*/ 0 h 13"/>
                <a:gd name="T26" fmla="*/ 16384 w 12"/>
                <a:gd name="T27" fmla="*/ 0 h 13"/>
                <a:gd name="T28" fmla="*/ 20480 w 12"/>
                <a:gd name="T29" fmla="*/ 157 h 13"/>
                <a:gd name="T30" fmla="*/ 22528 w 12"/>
                <a:gd name="T31" fmla="*/ 372 h 13"/>
                <a:gd name="T32" fmla="*/ 24576 w 12"/>
                <a:gd name="T33" fmla="*/ 689 h 1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" h="13">
                  <a:moveTo>
                    <a:pt x="12" y="6"/>
                  </a:moveTo>
                  <a:lnTo>
                    <a:pt x="11" y="8"/>
                  </a:lnTo>
                  <a:lnTo>
                    <a:pt x="10" y="10"/>
                  </a:lnTo>
                  <a:lnTo>
                    <a:pt x="8" y="11"/>
                  </a:lnTo>
                  <a:lnTo>
                    <a:pt x="5" y="13"/>
                  </a:lnTo>
                  <a:lnTo>
                    <a:pt x="3" y="11"/>
                  </a:lnTo>
                  <a:lnTo>
                    <a:pt x="1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0" y="1"/>
                  </a:lnTo>
                  <a:lnTo>
                    <a:pt x="11" y="3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72"/>
            <p:cNvSpPr>
              <a:spLocks/>
            </p:cNvSpPr>
            <p:nvPr/>
          </p:nvSpPr>
          <p:spPr bwMode="auto">
            <a:xfrm>
              <a:off x="2622" y="1036"/>
              <a:ext cx="20" cy="20"/>
            </a:xfrm>
            <a:custGeom>
              <a:avLst/>
              <a:gdLst>
                <a:gd name="T0" fmla="*/ 3278 w 12"/>
                <a:gd name="T1" fmla="*/ 689 h 13"/>
                <a:gd name="T2" fmla="*/ 3278 w 12"/>
                <a:gd name="T3" fmla="*/ 880 h 13"/>
                <a:gd name="T4" fmla="*/ 2792 w 12"/>
                <a:gd name="T5" fmla="*/ 1103 h 13"/>
                <a:gd name="T6" fmla="*/ 2508 w 12"/>
                <a:gd name="T7" fmla="*/ 1258 h 13"/>
                <a:gd name="T8" fmla="*/ 1675 w 12"/>
                <a:gd name="T9" fmla="*/ 1508 h 13"/>
                <a:gd name="T10" fmla="*/ 1180 w 12"/>
                <a:gd name="T11" fmla="*/ 1258 h 13"/>
                <a:gd name="T12" fmla="*/ 478 w 12"/>
                <a:gd name="T13" fmla="*/ 1103 h 13"/>
                <a:gd name="T14" fmla="*/ 287 w 12"/>
                <a:gd name="T15" fmla="*/ 880 h 13"/>
                <a:gd name="T16" fmla="*/ 0 w 12"/>
                <a:gd name="T17" fmla="*/ 689 h 13"/>
                <a:gd name="T18" fmla="*/ 287 w 12"/>
                <a:gd name="T19" fmla="*/ 372 h 13"/>
                <a:gd name="T20" fmla="*/ 478 w 12"/>
                <a:gd name="T21" fmla="*/ 157 h 13"/>
                <a:gd name="T22" fmla="*/ 1180 w 12"/>
                <a:gd name="T23" fmla="*/ 0 h 13"/>
                <a:gd name="T24" fmla="*/ 1675 w 12"/>
                <a:gd name="T25" fmla="*/ 0 h 13"/>
                <a:gd name="T26" fmla="*/ 2508 w 12"/>
                <a:gd name="T27" fmla="*/ 0 h 13"/>
                <a:gd name="T28" fmla="*/ 2792 w 12"/>
                <a:gd name="T29" fmla="*/ 157 h 13"/>
                <a:gd name="T30" fmla="*/ 3278 w 12"/>
                <a:gd name="T31" fmla="*/ 372 h 13"/>
                <a:gd name="T32" fmla="*/ 3278 w 12"/>
                <a:gd name="T33" fmla="*/ 689 h 1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" h="13">
                  <a:moveTo>
                    <a:pt x="12" y="6"/>
                  </a:moveTo>
                  <a:lnTo>
                    <a:pt x="12" y="8"/>
                  </a:lnTo>
                  <a:lnTo>
                    <a:pt x="10" y="10"/>
                  </a:lnTo>
                  <a:lnTo>
                    <a:pt x="9" y="11"/>
                  </a:lnTo>
                  <a:lnTo>
                    <a:pt x="6" y="13"/>
                  </a:lnTo>
                  <a:lnTo>
                    <a:pt x="4" y="11"/>
                  </a:lnTo>
                  <a:lnTo>
                    <a:pt x="2" y="10"/>
                  </a:lnTo>
                  <a:lnTo>
                    <a:pt x="1" y="8"/>
                  </a:lnTo>
                  <a:lnTo>
                    <a:pt x="0" y="6"/>
                  </a:lnTo>
                  <a:lnTo>
                    <a:pt x="1" y="3"/>
                  </a:lnTo>
                  <a:lnTo>
                    <a:pt x="2" y="1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2" y="3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73"/>
            <p:cNvSpPr>
              <a:spLocks/>
            </p:cNvSpPr>
            <p:nvPr/>
          </p:nvSpPr>
          <p:spPr bwMode="auto">
            <a:xfrm>
              <a:off x="2736" y="1163"/>
              <a:ext cx="20" cy="20"/>
            </a:xfrm>
            <a:custGeom>
              <a:avLst/>
              <a:gdLst>
                <a:gd name="T0" fmla="*/ 0 w 11"/>
                <a:gd name="T1" fmla="*/ 0 h 11"/>
                <a:gd name="T2" fmla="*/ 7773 w 11"/>
                <a:gd name="T3" fmla="*/ 0 h 11"/>
                <a:gd name="T4" fmla="*/ 7773 w 11"/>
                <a:gd name="T5" fmla="*/ 7773 h 11"/>
                <a:gd name="T6" fmla="*/ 0 w 11"/>
                <a:gd name="T7" fmla="*/ 0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lnTo>
                    <a:pt x="11" y="0"/>
                  </a:lnTo>
                  <a:lnTo>
                    <a:pt x="11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" name="Google Shape;204;p44"/>
          <p:cNvSpPr/>
          <p:nvPr/>
        </p:nvSpPr>
        <p:spPr>
          <a:xfrm>
            <a:off x="656117" y="4211686"/>
            <a:ext cx="2714879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spc="50" dirty="0" smtClean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</a:t>
            </a:r>
            <a:r>
              <a:rPr lang="en" sz="1200" spc="50" dirty="0" smtClean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avemattingly.net   </a:t>
            </a:r>
            <a:r>
              <a:rPr lang="en-US" sz="1200" spc="50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@</a:t>
            </a:r>
            <a:r>
              <a:rPr lang="en-US" sz="1200" spc="50" dirty="0" err="1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dave_mattingly</a:t>
            </a:r>
            <a:endParaRPr sz="1200" spc="50" dirty="0">
              <a:solidFill>
                <a:srgbClr val="87BB40"/>
              </a:solidFill>
              <a:latin typeface="Oswald Regular"/>
              <a:ea typeface="Oswald Regular"/>
              <a:cs typeface="Oswald Regular"/>
            </a:endParaRPr>
          </a:p>
        </p:txBody>
      </p:sp>
      <p:sp>
        <p:nvSpPr>
          <p:cNvPr id="52" name="Google Shape;420;p51"/>
          <p:cNvSpPr txBox="1"/>
          <p:nvPr/>
        </p:nvSpPr>
        <p:spPr>
          <a:xfrm>
            <a:off x="3647498" y="1223586"/>
            <a:ext cx="4930613" cy="292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spcBef>
                <a:spcPts val="600"/>
              </a:spcBef>
              <a:defRPr/>
            </a:pP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improv.ca/training/workshop-generator</a:t>
            </a:r>
          </a:p>
          <a:p>
            <a:pPr>
              <a:tabLst>
                <a:tab pos="230188" algn="l"/>
              </a:tabLst>
            </a:pP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	Five Things</a:t>
            </a:r>
          </a:p>
          <a:p>
            <a:pPr>
              <a:tabLst>
                <a:tab pos="460375" algn="l"/>
              </a:tabLst>
            </a:pP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	</a:t>
            </a:r>
            <a:r>
              <a:rPr lang="en-US" sz="2000" dirty="0" err="1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Bippity</a:t>
            </a: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Bippity</a:t>
            </a:r>
            <a:r>
              <a:rPr 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 </a:t>
            </a: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Bop</a:t>
            </a:r>
          </a:p>
          <a:p>
            <a:pPr>
              <a:tabLst>
                <a:tab pos="684213" algn="l"/>
              </a:tabLst>
            </a:pP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	Awesome Day</a:t>
            </a:r>
          </a:p>
          <a:p>
            <a:pPr>
              <a:tabLst>
                <a:tab pos="914400" algn="l"/>
              </a:tabLst>
            </a:pP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	Commercial Interruption</a:t>
            </a:r>
          </a:p>
          <a:p>
            <a:pPr>
              <a:tabLst>
                <a:tab pos="1144588" algn="l"/>
              </a:tabLst>
            </a:pP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	Hitchhiker</a:t>
            </a:r>
          </a:p>
          <a:p>
            <a:pPr>
              <a:tabLst>
                <a:tab pos="1374775" algn="l"/>
              </a:tabLst>
            </a:pP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	Shift Left</a:t>
            </a:r>
          </a:p>
          <a:p>
            <a:pPr>
              <a:tabLst>
                <a:tab pos="1598613" algn="l"/>
              </a:tabLst>
            </a:pPr>
            <a:r>
              <a:rPr lang="en-US" sz="2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	</a:t>
            </a: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Murder </a:t>
            </a:r>
            <a:r>
              <a:rPr lang="en-US" sz="2000" dirty="0" err="1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Murder</a:t>
            </a:r>
            <a:r>
              <a:rPr lang="en-US" sz="2000" dirty="0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 Die </a:t>
            </a:r>
            <a:r>
              <a:rPr lang="en-US" sz="2000" dirty="0" err="1" smtClean="0">
                <a:solidFill>
                  <a:schemeClr val="lt1"/>
                </a:solidFill>
                <a:latin typeface="Oswald Regular"/>
                <a:ea typeface="Oswald Regular"/>
                <a:cs typeface="Oswald Regular"/>
              </a:rPr>
              <a:t>Die</a:t>
            </a:r>
            <a:endParaRPr lang="en-US" sz="2000" dirty="0" smtClean="0">
              <a:solidFill>
                <a:schemeClr val="lt1"/>
              </a:solidFill>
              <a:latin typeface="Oswald Regular"/>
              <a:ea typeface="Oswald Regular"/>
              <a:cs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3473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349</Words>
  <Application>Microsoft Office PowerPoint</Application>
  <PresentationFormat>On-screen Show (16:9)</PresentationFormat>
  <Paragraphs>110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Oswald Regular</vt:lpstr>
      <vt:lpstr>Arial</vt:lpstr>
      <vt:lpstr>Calibri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account</cp:lastModifiedBy>
  <cp:revision>23</cp:revision>
  <dcterms:modified xsi:type="dcterms:W3CDTF">2020-06-08T17:44:06Z</dcterms:modified>
</cp:coreProperties>
</file>